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5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82" r:id="rId1"/>
    <p:sldMasterId id="2147485370" r:id="rId2"/>
    <p:sldMasterId id="2147485412" r:id="rId3"/>
    <p:sldMasterId id="2147485446" r:id="rId4"/>
    <p:sldMasterId id="2147485450" r:id="rId5"/>
    <p:sldMasterId id="2147485493" r:id="rId6"/>
  </p:sldMasterIdLst>
  <p:notesMasterIdLst>
    <p:notesMasterId r:id="rId20"/>
  </p:notesMasterIdLst>
  <p:sldIdLst>
    <p:sldId id="2142534498" r:id="rId7"/>
    <p:sldId id="2146847738" r:id="rId8"/>
    <p:sldId id="2146847737" r:id="rId9"/>
    <p:sldId id="2146847736" r:id="rId10"/>
    <p:sldId id="2146847735" r:id="rId11"/>
    <p:sldId id="2146847734" r:id="rId12"/>
    <p:sldId id="2146847733" r:id="rId13"/>
    <p:sldId id="2146847732" r:id="rId14"/>
    <p:sldId id="2146847731" r:id="rId15"/>
    <p:sldId id="2146847730" r:id="rId16"/>
    <p:sldId id="2146847729" r:id="rId17"/>
    <p:sldId id="2146847720" r:id="rId18"/>
    <p:sldId id="214684772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F4F4"/>
    <a:srgbClr val="000000"/>
    <a:srgbClr val="B4B4B4"/>
    <a:srgbClr val="0064FF"/>
    <a:srgbClr val="4A4A4A"/>
    <a:srgbClr val="0E61FF"/>
    <a:srgbClr val="090C0D"/>
    <a:srgbClr val="F9FFFF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 autoAdjust="0"/>
    <p:restoredTop sz="75918"/>
  </p:normalViewPr>
  <p:slideViewPr>
    <p:cSldViewPr snapToGrid="0">
      <p:cViewPr varScale="1">
        <p:scale>
          <a:sx n="95" d="100"/>
          <a:sy n="95" d="100"/>
        </p:scale>
        <p:origin x="2208" y="192"/>
      </p:cViewPr>
      <p:guideLst/>
    </p:cSldViewPr>
  </p:slideViewPr>
  <p:outlineViewPr>
    <p:cViewPr>
      <p:scale>
        <a:sx n="33" d="100"/>
        <a:sy n="33" d="100"/>
      </p:scale>
      <p:origin x="0" y="-190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168" d="100"/>
          <a:sy n="168" d="100"/>
        </p:scale>
        <p:origin x="875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B4F2B-14F4-1C41-A7FF-D2B9A60E7587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1313-295F-2B42-A03C-539F21BB2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50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0495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1.wdp"/><Relationship Id="rId18" Type="http://schemas.microsoft.com/office/2007/relationships/hdphoto" Target="../media/hdphoto2.wdp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microsoft.com/office/2007/relationships/hdphoto" Target="../media/hdphoto3.wdp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slide" Target="../slides/slide6.xml"/><Relationship Id="rId10" Type="http://schemas.openxmlformats.org/officeDocument/2006/relationships/image" Target="../media/image9.png"/><Relationship Id="rId19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slide" Target="../slides/slide5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LICKTHROUGH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FBCD730-200F-8F42-975A-A1129EA51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1" y="17077"/>
            <a:ext cx="11582400" cy="6858000"/>
          </a:xfrm>
          <a:prstGeom prst="rect">
            <a:avLst/>
          </a:prstGeom>
        </p:spPr>
      </p:pic>
      <p:pic>
        <p:nvPicPr>
          <p:cNvPr id="4107" name="Picture 4106">
            <a:extLst>
              <a:ext uri="{FF2B5EF4-FFF2-40B4-BE49-F238E27FC236}">
                <a16:creationId xmlns:a16="http://schemas.microsoft.com/office/drawing/2014/main" id="{2985D7DC-3559-5B45-A856-D3EF85FDD8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" y="190433"/>
            <a:ext cx="12183114" cy="6667568"/>
          </a:xfrm>
          <a:prstGeom prst="rect">
            <a:avLst/>
          </a:prstGeom>
        </p:spPr>
      </p:pic>
      <p:pic>
        <p:nvPicPr>
          <p:cNvPr id="4109" name="Picture 4108">
            <a:extLst>
              <a:ext uri="{FF2B5EF4-FFF2-40B4-BE49-F238E27FC236}">
                <a16:creationId xmlns:a16="http://schemas.microsoft.com/office/drawing/2014/main" id="{A8E4E06A-56EC-3048-8012-9DFEA5B5D0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10363" y="-18426"/>
            <a:ext cx="8992721" cy="7102359"/>
          </a:xfrm>
          <a:prstGeom prst="rect">
            <a:avLst/>
          </a:prstGeom>
          <a:effectLst>
            <a:softEdge rad="392977"/>
          </a:effectLst>
        </p:spPr>
      </p:pic>
      <p:sp>
        <p:nvSpPr>
          <p:cNvPr id="295" name="Rectangle 294">
            <a:extLst>
              <a:ext uri="{FF2B5EF4-FFF2-40B4-BE49-F238E27FC236}">
                <a16:creationId xmlns:a16="http://schemas.microsoft.com/office/drawing/2014/main" id="{C3545E3F-832C-A948-9402-ED7A408CB00D}"/>
              </a:ext>
            </a:extLst>
          </p:cNvPr>
          <p:cNvSpPr/>
          <p:nvPr userDrawn="1"/>
        </p:nvSpPr>
        <p:spPr>
          <a:xfrm>
            <a:off x="8886" y="190432"/>
            <a:ext cx="12183114" cy="6684645"/>
          </a:xfrm>
          <a:prstGeom prst="rect">
            <a:avLst/>
          </a:prstGeom>
          <a:solidFill>
            <a:srgbClr val="00081F">
              <a:alpha val="76863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H" sz="1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rPr>
              <a:t>&lt;&lt;&lt;&lt;&lt;&lt;&lt;</a:t>
            </a: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400B456F-B78C-0644-9AF4-97C6BE5DCF7E}"/>
              </a:ext>
            </a:extLst>
          </p:cNvPr>
          <p:cNvGrpSpPr/>
          <p:nvPr userDrawn="1"/>
        </p:nvGrpSpPr>
        <p:grpSpPr>
          <a:xfrm>
            <a:off x="65788" y="1850693"/>
            <a:ext cx="348209" cy="2801112"/>
            <a:chOff x="2801810" y="1886268"/>
            <a:chExt cx="348209" cy="2801112"/>
          </a:xfrm>
        </p:grpSpPr>
        <p:sp>
          <p:nvSpPr>
            <p:cNvPr id="297" name="Rounded Rectangle 296">
              <a:extLst>
                <a:ext uri="{FF2B5EF4-FFF2-40B4-BE49-F238E27FC236}">
                  <a16:creationId xmlns:a16="http://schemas.microsoft.com/office/drawing/2014/main" id="{13D6E869-DB0E-C64E-A10D-CCE8A77DDC87}"/>
                </a:ext>
              </a:extLst>
            </p:cNvPr>
            <p:cNvSpPr/>
            <p:nvPr userDrawn="1"/>
          </p:nvSpPr>
          <p:spPr>
            <a:xfrm>
              <a:off x="2801810" y="1886268"/>
              <a:ext cx="348209" cy="2801112"/>
            </a:xfrm>
            <a:prstGeom prst="roundRect">
              <a:avLst/>
            </a:prstGeom>
            <a:solidFill>
              <a:schemeClr val="bg1"/>
            </a:solidFill>
            <a:ln w="3175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18" name="Rounded Rectangle 317">
              <a:extLst>
                <a:ext uri="{FF2B5EF4-FFF2-40B4-BE49-F238E27FC236}">
                  <a16:creationId xmlns:a16="http://schemas.microsoft.com/office/drawing/2014/main" id="{78852652-00F3-0848-B1E0-E9C12860EDDB}"/>
                </a:ext>
              </a:extLst>
            </p:cNvPr>
            <p:cNvSpPr/>
            <p:nvPr userDrawn="1"/>
          </p:nvSpPr>
          <p:spPr>
            <a:xfrm>
              <a:off x="2852977" y="3592644"/>
              <a:ext cx="243025" cy="239316"/>
            </a:xfrm>
            <a:prstGeom prst="roundRect">
              <a:avLst/>
            </a:prstGeom>
            <a:solidFill>
              <a:srgbClr val="82B6A3"/>
            </a:solidFill>
            <a:ln w="9525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DDC85790-898D-1E46-A2C8-8F52865DC4A2}"/>
                </a:ext>
              </a:extLst>
            </p:cNvPr>
            <p:cNvGrpSpPr/>
            <p:nvPr userDrawn="1"/>
          </p:nvGrpSpPr>
          <p:grpSpPr>
            <a:xfrm>
              <a:off x="2852977" y="3878032"/>
              <a:ext cx="243025" cy="239316"/>
              <a:chOff x="8178175" y="2514175"/>
              <a:chExt cx="243025" cy="239316"/>
            </a:xfrm>
          </p:grpSpPr>
          <p:sp>
            <p:nvSpPr>
              <p:cNvPr id="316" name="Rounded Rectangle 315">
                <a:extLst>
                  <a:ext uri="{FF2B5EF4-FFF2-40B4-BE49-F238E27FC236}">
                    <a16:creationId xmlns:a16="http://schemas.microsoft.com/office/drawing/2014/main" id="{3249A951-3274-A347-BCC4-FA4168EDBBF5}"/>
                  </a:ext>
                </a:extLst>
              </p:cNvPr>
              <p:cNvSpPr/>
              <p:nvPr userDrawn="1"/>
            </p:nvSpPr>
            <p:spPr>
              <a:xfrm>
                <a:off x="8178175" y="2514175"/>
                <a:ext cx="243025" cy="239316"/>
              </a:xfrm>
              <a:prstGeom prst="roundRect">
                <a:avLst/>
              </a:prstGeom>
              <a:solidFill>
                <a:srgbClr val="92D050"/>
              </a:solidFill>
              <a:ln w="9525" cap="flat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317" name="Picture 2" descr="Turbonomic Announces New Free Observability Tool to Give Developers  Full-Stack Context for Microservice Applications | Justin&amp;#39;s IT Blog">
                <a:extLst>
                  <a:ext uri="{FF2B5EF4-FFF2-40B4-BE49-F238E27FC236}">
                    <a16:creationId xmlns:a16="http://schemas.microsoft.com/office/drawing/2014/main" id="{3018DBD4-F870-6A49-8A0B-0F9D5D81A76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9732" y="2540249"/>
                <a:ext cx="187702" cy="1881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4" name="Rounded Rectangle 313">
              <a:extLst>
                <a:ext uri="{FF2B5EF4-FFF2-40B4-BE49-F238E27FC236}">
                  <a16:creationId xmlns:a16="http://schemas.microsoft.com/office/drawing/2014/main" id="{AD0A15A1-B6F7-BC45-821B-89BCECD4B5E6}"/>
                </a:ext>
              </a:extLst>
            </p:cNvPr>
            <p:cNvSpPr/>
            <p:nvPr userDrawn="1"/>
          </p:nvSpPr>
          <p:spPr>
            <a:xfrm>
              <a:off x="2857902" y="4154537"/>
              <a:ext cx="243025" cy="239316"/>
            </a:xfrm>
            <a:prstGeom prst="roundRect">
              <a:avLst/>
            </a:prstGeom>
            <a:solidFill>
              <a:srgbClr val="0DB4B3"/>
            </a:solidFill>
            <a:ln w="9525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301" name="Picture 300">
              <a:extLst>
                <a:ext uri="{FF2B5EF4-FFF2-40B4-BE49-F238E27FC236}">
                  <a16:creationId xmlns:a16="http://schemas.microsoft.com/office/drawing/2014/main" id="{FE321566-C2E4-074F-9431-216674228E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2854444" y="2495416"/>
              <a:ext cx="239393" cy="225581"/>
            </a:xfrm>
            <a:prstGeom prst="rect">
              <a:avLst/>
            </a:prstGeom>
          </p:spPr>
        </p:pic>
        <p:pic>
          <p:nvPicPr>
            <p:cNvPr id="302" name="Picture 301">
              <a:extLst>
                <a:ext uri="{FF2B5EF4-FFF2-40B4-BE49-F238E27FC236}">
                  <a16:creationId xmlns:a16="http://schemas.microsoft.com/office/drawing/2014/main" id="{6603B87B-4262-1546-8530-B5B8DE24EC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2846858" y="3309508"/>
              <a:ext cx="249257" cy="249257"/>
            </a:xfrm>
            <a:prstGeom prst="rect">
              <a:avLst/>
            </a:prstGeom>
          </p:spPr>
        </p:pic>
        <p:pic>
          <p:nvPicPr>
            <p:cNvPr id="303" name="Picture 302">
              <a:extLst>
                <a:ext uri="{FF2B5EF4-FFF2-40B4-BE49-F238E27FC236}">
                  <a16:creationId xmlns:a16="http://schemas.microsoft.com/office/drawing/2014/main" id="{6B9D842C-69A8-7049-9875-6333477C4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2839372" y="1946175"/>
              <a:ext cx="273084" cy="273084"/>
            </a:xfrm>
            <a:prstGeom prst="rect">
              <a:avLst/>
            </a:prstGeom>
          </p:spPr>
        </p:pic>
        <p:pic>
          <p:nvPicPr>
            <p:cNvPr id="304" name="Picture 303">
              <a:extLst>
                <a:ext uri="{FF2B5EF4-FFF2-40B4-BE49-F238E27FC236}">
                  <a16:creationId xmlns:a16="http://schemas.microsoft.com/office/drawing/2014/main" id="{E88A5D93-44AC-AB46-B975-DC43CF8890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2846169" y="2213177"/>
              <a:ext cx="255847" cy="255847"/>
            </a:xfrm>
            <a:prstGeom prst="rect">
              <a:avLst/>
            </a:prstGeom>
          </p:spPr>
        </p:pic>
        <p:sp>
          <p:nvSpPr>
            <p:cNvPr id="312" name="Rounded Rectangle 311">
              <a:extLst>
                <a:ext uri="{FF2B5EF4-FFF2-40B4-BE49-F238E27FC236}">
                  <a16:creationId xmlns:a16="http://schemas.microsoft.com/office/drawing/2014/main" id="{2692E478-939D-D947-B93C-9B3F8AE21A13}"/>
                </a:ext>
              </a:extLst>
            </p:cNvPr>
            <p:cNvSpPr/>
            <p:nvPr userDrawn="1"/>
          </p:nvSpPr>
          <p:spPr>
            <a:xfrm>
              <a:off x="2848843" y="2755813"/>
              <a:ext cx="243025" cy="239316"/>
            </a:xfrm>
            <a:prstGeom prst="roundRect">
              <a:avLst/>
            </a:prstGeom>
            <a:solidFill>
              <a:srgbClr val="FEFEFE"/>
            </a:solidFill>
            <a:ln w="9525" cap="flat">
              <a:solidFill>
                <a:schemeClr val="bg2">
                  <a:lumMod val="75000"/>
                </a:schemeClr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1530EC2B-D9C7-3F42-B713-DF8A7FF13DEE}"/>
                </a:ext>
              </a:extLst>
            </p:cNvPr>
            <p:cNvGrpSpPr/>
            <p:nvPr userDrawn="1"/>
          </p:nvGrpSpPr>
          <p:grpSpPr>
            <a:xfrm>
              <a:off x="2849330" y="3030376"/>
              <a:ext cx="243025" cy="239316"/>
              <a:chOff x="8170497" y="1904732"/>
              <a:chExt cx="243025" cy="239316"/>
            </a:xfrm>
          </p:grpSpPr>
          <p:sp>
            <p:nvSpPr>
              <p:cNvPr id="310" name="Rounded Rectangle 309">
                <a:extLst>
                  <a:ext uri="{FF2B5EF4-FFF2-40B4-BE49-F238E27FC236}">
                    <a16:creationId xmlns:a16="http://schemas.microsoft.com/office/drawing/2014/main" id="{34849C61-1445-B942-A310-B213BD362BA2}"/>
                  </a:ext>
                </a:extLst>
              </p:cNvPr>
              <p:cNvSpPr/>
              <p:nvPr userDrawn="1"/>
            </p:nvSpPr>
            <p:spPr>
              <a:xfrm>
                <a:off x="8170497" y="1904732"/>
                <a:ext cx="243025" cy="239316"/>
              </a:xfrm>
              <a:prstGeom prst="roundRect">
                <a:avLst/>
              </a:prstGeom>
              <a:solidFill>
                <a:srgbClr val="FEFEFE"/>
              </a:solidFill>
              <a:ln w="9525" cap="flat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3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pic>
            <p:nvPicPr>
              <p:cNvPr id="311" name="Graphic 310" descr="Flowchart outline">
                <a:extLst>
                  <a:ext uri="{FF2B5EF4-FFF2-40B4-BE49-F238E27FC236}">
                    <a16:creationId xmlns:a16="http://schemas.microsoft.com/office/drawing/2014/main" id="{23BF7305-A93C-1B49-861F-7461439FA25B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191547" y="1916785"/>
                <a:ext cx="213223" cy="213223"/>
              </a:xfrm>
              <a:prstGeom prst="rect">
                <a:avLst/>
              </a:prstGeom>
              <a:effectLst>
                <a:glow rad="12700">
                  <a:schemeClr val="accent1">
                    <a:satMod val="175000"/>
                    <a:alpha val="49142"/>
                  </a:schemeClr>
                </a:glow>
              </a:effectLst>
            </p:spPr>
          </p:pic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5F7C9072-491C-144E-AB42-FD3AE2587452}"/>
                </a:ext>
              </a:extLst>
            </p:cNvPr>
            <p:cNvGrpSpPr/>
            <p:nvPr userDrawn="1"/>
          </p:nvGrpSpPr>
          <p:grpSpPr>
            <a:xfrm>
              <a:off x="2854462" y="4391962"/>
              <a:ext cx="246170" cy="276999"/>
              <a:chOff x="443182" y="4373151"/>
              <a:chExt cx="246170" cy="276999"/>
            </a:xfrm>
          </p:grpSpPr>
          <p:sp>
            <p:nvSpPr>
              <p:cNvPr id="308" name="Rounded Rectangle 307">
                <a:extLst>
                  <a:ext uri="{FF2B5EF4-FFF2-40B4-BE49-F238E27FC236}">
                    <a16:creationId xmlns:a16="http://schemas.microsoft.com/office/drawing/2014/main" id="{B30AB58B-8F9A-F74A-8C8B-35BB3443A6FE}"/>
                  </a:ext>
                </a:extLst>
              </p:cNvPr>
              <p:cNvSpPr/>
              <p:nvPr userDrawn="1"/>
            </p:nvSpPr>
            <p:spPr>
              <a:xfrm>
                <a:off x="446327" y="4410403"/>
                <a:ext cx="243025" cy="221337"/>
              </a:xfrm>
              <a:prstGeom prst="roundRect">
                <a:avLst/>
              </a:prstGeom>
              <a:solidFill>
                <a:srgbClr val="FEFEFE"/>
              </a:solidFill>
              <a:ln w="9525" cap="flat">
                <a:solidFill>
                  <a:schemeClr val="bg2">
                    <a:lumMod val="75000"/>
                  </a:schemeClr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ctr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CH" sz="1300" b="0" i="0" u="none" strike="noStrike" cap="none" spc="0" normalizeH="0" baseline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FillTx/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09" name="TextBox 308">
                <a:extLst>
                  <a:ext uri="{FF2B5EF4-FFF2-40B4-BE49-F238E27FC236}">
                    <a16:creationId xmlns:a16="http://schemas.microsoft.com/office/drawing/2014/main" id="{5432F97F-3820-4D4F-9027-33C11236F5BE}"/>
                  </a:ext>
                </a:extLst>
              </p:cNvPr>
              <p:cNvSpPr txBox="1"/>
              <p:nvPr userDrawn="1"/>
            </p:nvSpPr>
            <p:spPr>
              <a:xfrm>
                <a:off x="443182" y="4373151"/>
                <a:ext cx="225411" cy="27699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 lIns="0" tIns="0" rIns="0" bIns="0">
                <a:spAutoFit/>
              </a:bodyPr>
              <a:lstStyle/>
              <a:p>
                <a:pPr marL="0" marR="0" indent="0" algn="ctr" defTabSz="6858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CH" sz="1800" b="0" i="0" u="none" strike="noStrike" cap="none" spc="0" normalizeH="0" baseline="0" dirty="0">
                    <a:ln>
                      <a:noFill/>
                    </a:ln>
                    <a:solidFill>
                      <a:schemeClr val="tx2">
                        <a:lumMod val="50000"/>
                      </a:schemeClr>
                    </a:solidFill>
                    <a:effectLst/>
                    <a:uFillTx/>
                    <a:latin typeface="IBM Plex Sans"/>
                    <a:ea typeface="IBM Plex Sans"/>
                    <a:cs typeface="IBM Plex Sans"/>
                    <a:sym typeface="IBM Plex Sans"/>
                  </a:rPr>
                  <a:t>&lt;</a:t>
                </a:r>
              </a:p>
            </p:txBody>
          </p:sp>
        </p:grpSp>
      </p:grpSp>
      <p:pic>
        <p:nvPicPr>
          <p:cNvPr id="335" name="Picture 334">
            <a:extLst>
              <a:ext uri="{FF2B5EF4-FFF2-40B4-BE49-F238E27FC236}">
                <a16:creationId xmlns:a16="http://schemas.microsoft.com/office/drawing/2014/main" id="{FFB04600-BBE0-5D46-BB06-DA9FE2690CC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798" y="2736012"/>
            <a:ext cx="205591" cy="205591"/>
          </a:xfrm>
          <a:prstGeom prst="rect">
            <a:avLst/>
          </a:prstGeom>
          <a:effectLst>
            <a:outerShdw blurRad="237412" sx="113588" sy="113588" algn="ctr" rotWithShape="0">
              <a:srgbClr val="00B0F0">
                <a:alpha val="55000"/>
              </a:srgbClr>
            </a:outerShdw>
          </a:effectLst>
        </p:spPr>
      </p:pic>
      <p:sp>
        <p:nvSpPr>
          <p:cNvPr id="320" name="Rectangle 319">
            <a:extLst>
              <a:ext uri="{FF2B5EF4-FFF2-40B4-BE49-F238E27FC236}">
                <a16:creationId xmlns:a16="http://schemas.microsoft.com/office/drawing/2014/main" id="{8399001C-6E00-E34F-BB5C-99BA0157D004}"/>
              </a:ext>
            </a:extLst>
          </p:cNvPr>
          <p:cNvSpPr/>
          <p:nvPr userDrawn="1"/>
        </p:nvSpPr>
        <p:spPr>
          <a:xfrm>
            <a:off x="93757" y="1862343"/>
            <a:ext cx="304393" cy="2762961"/>
          </a:xfrm>
          <a:prstGeom prst="rect">
            <a:avLst/>
          </a:prstGeom>
          <a:solidFill>
            <a:srgbClr val="000000">
              <a:alpha val="29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1" name="Oval 320">
            <a:hlinkClick r:id="" action="ppaction://noaction"/>
            <a:extLst>
              <a:ext uri="{FF2B5EF4-FFF2-40B4-BE49-F238E27FC236}">
                <a16:creationId xmlns:a16="http://schemas.microsoft.com/office/drawing/2014/main" id="{5CDFD811-DCCB-964B-A0B9-ECE445DF7EB1}"/>
              </a:ext>
            </a:extLst>
          </p:cNvPr>
          <p:cNvSpPr/>
          <p:nvPr userDrawn="1"/>
        </p:nvSpPr>
        <p:spPr>
          <a:xfrm>
            <a:off x="102200" y="3290027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2" name="Oval 321">
            <a:hlinkClick r:id="" action="ppaction://noaction"/>
            <a:extLst>
              <a:ext uri="{FF2B5EF4-FFF2-40B4-BE49-F238E27FC236}">
                <a16:creationId xmlns:a16="http://schemas.microsoft.com/office/drawing/2014/main" id="{EB955459-0A3C-3A46-B4CC-574B16EA1C43}"/>
              </a:ext>
            </a:extLst>
          </p:cNvPr>
          <p:cNvSpPr/>
          <p:nvPr userDrawn="1"/>
        </p:nvSpPr>
        <p:spPr>
          <a:xfrm>
            <a:off x="90389" y="2456890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3" name="Oval 322">
            <a:hlinkClick r:id="rId14" action="ppaction://hlinksldjump"/>
            <a:extLst>
              <a:ext uri="{FF2B5EF4-FFF2-40B4-BE49-F238E27FC236}">
                <a16:creationId xmlns:a16="http://schemas.microsoft.com/office/drawing/2014/main" id="{EC9EFF8A-8C32-D048-BFE3-B38C2B358F56}"/>
              </a:ext>
            </a:extLst>
          </p:cNvPr>
          <p:cNvSpPr/>
          <p:nvPr userDrawn="1"/>
        </p:nvSpPr>
        <p:spPr>
          <a:xfrm>
            <a:off x="94638" y="1901582"/>
            <a:ext cx="299303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4" name="Oval 323">
            <a:hlinkClick r:id="" action="ppaction://noaction"/>
            <a:extLst>
              <a:ext uri="{FF2B5EF4-FFF2-40B4-BE49-F238E27FC236}">
                <a16:creationId xmlns:a16="http://schemas.microsoft.com/office/drawing/2014/main" id="{6785C423-571E-8A49-8D2E-8BBD114B9C8B}"/>
              </a:ext>
            </a:extLst>
          </p:cNvPr>
          <p:cNvSpPr/>
          <p:nvPr userDrawn="1"/>
        </p:nvSpPr>
        <p:spPr>
          <a:xfrm>
            <a:off x="103532" y="3554268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5" name="Rectangle 324">
            <a:hlinkClick r:id="rId15" action="ppaction://hlinksldjump"/>
            <a:extLst>
              <a:ext uri="{FF2B5EF4-FFF2-40B4-BE49-F238E27FC236}">
                <a16:creationId xmlns:a16="http://schemas.microsoft.com/office/drawing/2014/main" id="{06B73570-A449-9548-A884-DA300F2C089D}"/>
              </a:ext>
            </a:extLst>
          </p:cNvPr>
          <p:cNvSpPr/>
          <p:nvPr userDrawn="1"/>
        </p:nvSpPr>
        <p:spPr>
          <a:xfrm>
            <a:off x="101264" y="2184858"/>
            <a:ext cx="259759" cy="245500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Oval 326">
            <a:hlinkClick r:id="" action="ppaction://noaction"/>
            <a:extLst>
              <a:ext uri="{FF2B5EF4-FFF2-40B4-BE49-F238E27FC236}">
                <a16:creationId xmlns:a16="http://schemas.microsoft.com/office/drawing/2014/main" id="{857C4CF9-B74E-504A-9323-3B86B29FA10F}"/>
              </a:ext>
            </a:extLst>
          </p:cNvPr>
          <p:cNvSpPr/>
          <p:nvPr userDrawn="1"/>
        </p:nvSpPr>
        <p:spPr>
          <a:xfrm>
            <a:off x="102200" y="3843597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Oval 327">
            <a:hlinkClick r:id="" action="ppaction://noaction"/>
            <a:extLst>
              <a:ext uri="{FF2B5EF4-FFF2-40B4-BE49-F238E27FC236}">
                <a16:creationId xmlns:a16="http://schemas.microsoft.com/office/drawing/2014/main" id="{4F3E38F3-47AB-704C-862F-61C0E79BC742}"/>
              </a:ext>
            </a:extLst>
          </p:cNvPr>
          <p:cNvSpPr/>
          <p:nvPr userDrawn="1"/>
        </p:nvSpPr>
        <p:spPr>
          <a:xfrm>
            <a:off x="96581" y="2998762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0" name="Oval 329">
            <a:hlinkClick r:id="" action="ppaction://hlinkshowjump?jump=lastslideviewed"/>
            <a:extLst>
              <a:ext uri="{FF2B5EF4-FFF2-40B4-BE49-F238E27FC236}">
                <a16:creationId xmlns:a16="http://schemas.microsoft.com/office/drawing/2014/main" id="{51AF4118-6ED6-1948-9E59-EA453DB0E31E}"/>
              </a:ext>
            </a:extLst>
          </p:cNvPr>
          <p:cNvSpPr/>
          <p:nvPr userDrawn="1"/>
        </p:nvSpPr>
        <p:spPr>
          <a:xfrm>
            <a:off x="97014" y="4386155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75FC256D-D121-234F-8F4A-76E19F5E325A}"/>
              </a:ext>
            </a:extLst>
          </p:cNvPr>
          <p:cNvSpPr txBox="1"/>
          <p:nvPr userDrawn="1"/>
        </p:nvSpPr>
        <p:spPr>
          <a:xfrm>
            <a:off x="4365542" y="3089030"/>
            <a:ext cx="2826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H" sz="3200" b="0" i="0" u="none" strike="noStrike" kern="1200" cap="none" spc="0" normalizeH="0" baseline="0" noProof="0" dirty="0">
                <a:ln>
                  <a:noFill/>
                </a:ln>
                <a:solidFill>
                  <a:srgbClr val="1162FF"/>
                </a:solidFill>
                <a:effectLst/>
                <a:uLnTx/>
                <a:uFillTx/>
                <a:latin typeface="IBM Plex Sans ExtraLight" panose="020B0303050203000203" pitchFamily="34" charset="0"/>
                <a:ea typeface="+mn-ea"/>
                <a:cs typeface="+mn-cs"/>
              </a:rPr>
              <a:t>Watson AIOps</a:t>
            </a:r>
          </a:p>
        </p:txBody>
      </p:sp>
      <p:pic>
        <p:nvPicPr>
          <p:cNvPr id="332" name="Picture 331">
            <a:extLst>
              <a:ext uri="{FF2B5EF4-FFF2-40B4-BE49-F238E27FC236}">
                <a16:creationId xmlns:a16="http://schemas.microsoft.com/office/drawing/2014/main" id="{8385AE4F-7758-7143-B37C-5EF9265E181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37638" y="1690437"/>
            <a:ext cx="1482224" cy="1482224"/>
          </a:xfrm>
          <a:prstGeom prst="rect">
            <a:avLst/>
          </a:prstGeom>
          <a:effectLst>
            <a:outerShdw blurRad="237412" sx="113588" sy="113588" algn="ctr" rotWithShape="0">
              <a:srgbClr val="00B0F0">
                <a:alpha val="55000"/>
              </a:srgbClr>
            </a:outerShdw>
          </a:effectLst>
        </p:spPr>
      </p:pic>
      <p:sp>
        <p:nvSpPr>
          <p:cNvPr id="336" name="Oval 335">
            <a:hlinkClick r:id="" action="ppaction://noaction"/>
            <a:extLst>
              <a:ext uri="{FF2B5EF4-FFF2-40B4-BE49-F238E27FC236}">
                <a16:creationId xmlns:a16="http://schemas.microsoft.com/office/drawing/2014/main" id="{1594C6D3-9645-1348-B956-525EF60FFE57}"/>
              </a:ext>
            </a:extLst>
          </p:cNvPr>
          <p:cNvSpPr/>
          <p:nvPr userDrawn="1"/>
        </p:nvSpPr>
        <p:spPr>
          <a:xfrm>
            <a:off x="93179" y="2723043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10" name="Picture 4" descr="Instana · GitHub">
            <a:extLst>
              <a:ext uri="{FF2B5EF4-FFF2-40B4-BE49-F238E27FC236}">
                <a16:creationId xmlns:a16="http://schemas.microsoft.com/office/drawing/2014/main" id="{3CAD941B-278D-1C4A-AD27-9C38328CF8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brightnessContrast bright="-51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" y="4151705"/>
            <a:ext cx="171469" cy="17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" name="Oval 337">
            <a:hlinkClick r:id="" action="ppaction://noaction"/>
            <a:extLst>
              <a:ext uri="{FF2B5EF4-FFF2-40B4-BE49-F238E27FC236}">
                <a16:creationId xmlns:a16="http://schemas.microsoft.com/office/drawing/2014/main" id="{4C823364-F605-044F-8718-3503F3E203E3}"/>
              </a:ext>
            </a:extLst>
          </p:cNvPr>
          <p:cNvSpPr/>
          <p:nvPr userDrawn="1"/>
        </p:nvSpPr>
        <p:spPr>
          <a:xfrm>
            <a:off x="110147" y="4126613"/>
            <a:ext cx="281511" cy="239149"/>
          </a:xfrm>
          <a:prstGeom prst="ellipse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111" name="Picture 6" descr="ServiceNow Logo Download Vector">
            <a:extLst>
              <a:ext uri="{FF2B5EF4-FFF2-40B4-BE49-F238E27FC236}">
                <a16:creationId xmlns:a16="http://schemas.microsoft.com/office/drawing/2014/main" id="{25D81FC8-1271-D346-A866-37EEE303B8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2" y="3650788"/>
            <a:ext cx="189005" cy="5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091DDDC-34A6-8E4B-A974-59FAFA7B6C61}"/>
              </a:ext>
            </a:extLst>
          </p:cNvPr>
          <p:cNvSpPr/>
          <p:nvPr userDrawn="1"/>
        </p:nvSpPr>
        <p:spPr>
          <a:xfrm>
            <a:off x="10612016" y="4636"/>
            <a:ext cx="1556523" cy="190432"/>
          </a:xfrm>
          <a:prstGeom prst="rect">
            <a:avLst/>
          </a:prstGeom>
          <a:solidFill>
            <a:srgbClr val="030A24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7F3025-6140-CB43-A3B2-F354F0720313}"/>
              </a:ext>
            </a:extLst>
          </p:cNvPr>
          <p:cNvSpPr/>
          <p:nvPr userDrawn="1"/>
        </p:nvSpPr>
        <p:spPr>
          <a:xfrm>
            <a:off x="3424335" y="4636"/>
            <a:ext cx="1556523" cy="190432"/>
          </a:xfrm>
          <a:prstGeom prst="rect">
            <a:avLst/>
          </a:prstGeom>
          <a:solidFill>
            <a:srgbClr val="02071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685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H" sz="13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115356424"/>
      </p:ext>
    </p:extLst>
  </p:cSld>
  <p:clrMapOvr>
    <a:masterClrMapping/>
  </p:clrMapOvr>
  <p:transition spd="med"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/>
            </a:lvl1pPr>
            <a:lvl2pPr marL="181269" indent="-181269">
              <a:defRPr sz="1467"/>
            </a:lvl2pPr>
            <a:lvl3pPr marL="479703" indent="-181269">
              <a:defRPr sz="1467"/>
            </a:lvl3pPr>
            <a:lvl4pPr marL="785848" indent="-176280">
              <a:defRPr sz="1467"/>
            </a:lvl4pPr>
            <a:lvl5pPr marL="1021542" indent="-181269"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668848"/>
      </p:ext>
    </p:extLst>
  </p:cSld>
  <p:clrMapOvr>
    <a:masterClrMapping/>
  </p:clrMapOvr>
  <p:transition spd="med" advClick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1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  <p:pic>
        <p:nvPicPr>
          <p:cNvPr id="5" name="Asset 33@4x.png" descr="Asset 33@4x.png">
            <a:extLst>
              <a:ext uri="{FF2B5EF4-FFF2-40B4-BE49-F238E27FC236}">
                <a16:creationId xmlns:a16="http://schemas.microsoft.com/office/drawing/2014/main" id="{2E85823A-51ED-AC42-A47D-8636D8EC98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4069" y="6008316"/>
            <a:ext cx="1422420" cy="5863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063797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50" y="6257437"/>
            <a:ext cx="695452" cy="27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326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81222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35128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15748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 Start 2020 Header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88757" y="163338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460FA6AD-8913-2C47-8ED6-1645D4831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44414" r="44933"/>
          <a:stretch/>
        </p:blipFill>
        <p:spPr>
          <a:xfrm>
            <a:off x="7038697" y="1"/>
            <a:ext cx="5153304" cy="526274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198556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 Start 2020 Header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88757" y="163338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FF96E341-E65F-BE48-B8D5-20ECAF9636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33" r="49088" b="4444"/>
          <a:stretch/>
        </p:blipFill>
        <p:spPr>
          <a:xfrm>
            <a:off x="8347481" y="0"/>
            <a:ext cx="384452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347575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 Start 2020 Header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88757" y="1633389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9209519-C7C6-E54F-826D-DA75F8776A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5159" r="43160"/>
          <a:stretch/>
        </p:blipFill>
        <p:spPr>
          <a:xfrm>
            <a:off x="6962089" y="0"/>
            <a:ext cx="5229912" cy="596602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887764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26254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4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 descr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hape 142" descr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529226"/>
      </p:ext>
    </p:extLst>
  </p:cSld>
  <p:clrMapOvr>
    <a:masterClrMapping/>
  </p:clrMapOvr>
  <p:transition spd="med" advClick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1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F1A44A5-FDD2-8F44-B4F1-E3D48F590B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 flipH="1">
            <a:off x="2641180" y="-2691977"/>
            <a:ext cx="6909641" cy="12242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Asset 26@4x.png" descr="Asset 26@4x.png">
            <a:extLst>
              <a:ext uri="{FF2B5EF4-FFF2-40B4-BE49-F238E27FC236}">
                <a16:creationId xmlns:a16="http://schemas.microsoft.com/office/drawing/2014/main" id="{99D5397A-CD0B-CA47-AE08-B07034E81F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39553" y="847"/>
            <a:ext cx="12271104" cy="68833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09327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68243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0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6BB462B-DC0B-814B-97C8-02934D45B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 flipH="1">
            <a:off x="2641180" y="-2691977"/>
            <a:ext cx="6909641" cy="12242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Asset 26@4x.png" descr="Asset 26@4x.png">
            <a:extLst>
              <a:ext uri="{FF2B5EF4-FFF2-40B4-BE49-F238E27FC236}">
                <a16:creationId xmlns:a16="http://schemas.microsoft.com/office/drawing/2014/main" id="{91E0C857-1A2C-C542-935F-3E70CBEA9F8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26220" y="-25398"/>
            <a:ext cx="12271104" cy="688339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88291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542522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0733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08637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94070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20501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607977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875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hape 152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53" name="Shape 153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066566"/>
      </p:ext>
    </p:extLst>
  </p:cSld>
  <p:clrMapOvr>
    <a:masterClrMapping/>
  </p:clrMapOvr>
  <p:transition spd="med" advClick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2198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32399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31140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78966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8057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4482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86669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637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000000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000000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83852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794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hape 164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054993"/>
      </p:ext>
    </p:extLst>
  </p:cSld>
  <p:clrMapOvr>
    <a:masterClrMapping/>
  </p:clrMapOvr>
  <p:transition spd="med" advClick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09754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333"/>
            </a:lvl1pPr>
            <a:lvl2pPr>
              <a:spcBef>
                <a:spcPts val="400"/>
              </a:spcBef>
              <a:defRPr sz="1333"/>
            </a:lvl2pPr>
            <a:lvl3pPr>
              <a:spcBef>
                <a:spcPts val="400"/>
              </a:spcBef>
              <a:defRPr sz="1333"/>
            </a:lvl3pPr>
            <a:lvl4pPr>
              <a:spcBef>
                <a:spcPts val="400"/>
              </a:spcBef>
              <a:defRPr sz="1333"/>
            </a:lvl4pPr>
            <a:lvl5pPr>
              <a:spcBef>
                <a:spcPts val="4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60767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81611"/>
            <a:ext cx="2450592" cy="4312788"/>
          </a:xfrm>
        </p:spPr>
        <p:txBody>
          <a:bodyPr/>
          <a:lstStyle>
            <a:lvl1pPr>
              <a:spcBef>
                <a:spcPts val="400"/>
              </a:spcBef>
              <a:defRPr sz="1333"/>
            </a:lvl1pPr>
            <a:lvl2pPr>
              <a:spcBef>
                <a:spcPts val="400"/>
              </a:spcBef>
              <a:defRPr sz="1333"/>
            </a:lvl2pPr>
            <a:lvl3pPr>
              <a:spcBef>
                <a:spcPts val="400"/>
              </a:spcBef>
              <a:defRPr sz="1333"/>
            </a:lvl3pPr>
            <a:lvl4pPr>
              <a:spcBef>
                <a:spcPts val="400"/>
              </a:spcBef>
              <a:defRPr sz="1333"/>
            </a:lvl4pPr>
            <a:lvl5pPr>
              <a:spcBef>
                <a:spcPts val="4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2777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179267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572114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7818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18006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1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2" y="4274263"/>
            <a:ext cx="5492989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F365A02C-4302-3241-AC3A-BAA09FD146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10896" y="500856"/>
            <a:ext cx="5788496" cy="58562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8782918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 2021 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2" y="4274263"/>
            <a:ext cx="5492989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CEB80C6B-D66D-6549-8C2A-EA9EF4F897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50" r="28434" b="16506"/>
          <a:stretch/>
        </p:blipFill>
        <p:spPr>
          <a:xfrm>
            <a:off x="6441117" y="0"/>
            <a:ext cx="5750884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195717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6" y="3087490"/>
            <a:ext cx="1722793" cy="683025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4133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229602"/>
      </p:ext>
    </p:extLst>
  </p:cSld>
  <p:clrMapOvr>
    <a:masterClrMapping/>
  </p:clrMapOvr>
  <p:transition spd="med" advClick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0EDD1-2FB2-B944-910B-B7201386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6965A-A6D4-F140-9379-B88D7066B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832667-AFAE-064A-8342-9C60C9A6B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3BACD-AC86-FB47-A93B-BA9D98CF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621" hangingPunct="1"/>
            <a:fld id="{7937BDB3-B5AA-4042-B419-90A089E20E81}" type="datetimeFigureOut">
              <a:rPr lang="en-US" kern="1200" smtClean="0">
                <a:ea typeface="+mn-ea"/>
                <a:cs typeface="+mn-cs"/>
              </a:rPr>
              <a:pPr defTabSz="914621" hangingPunct="1"/>
              <a:t>2/8/23</a:t>
            </a:fld>
            <a:endParaRPr lang="en-US" kern="1200"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7FE38-60D4-0747-9A1B-214AD435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kern="120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7AEA4-237A-6249-A825-503AF8DE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50323" y="6433438"/>
            <a:ext cx="136789" cy="123111"/>
          </a:xfrm>
        </p:spPr>
        <p:txBody>
          <a:bodyPr/>
          <a:lstStyle/>
          <a:p>
            <a:pPr defTabSz="914621" hangingPunct="1"/>
            <a:fld id="{A798BE67-0668-FC47-9EEC-35069FC7F7C1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75585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D1720-620B-B54C-8F3D-1A098B442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D5E9A-F38E-5F46-9AD4-E19D84ED5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743" indent="0" algn="ctr">
              <a:buNone/>
              <a:defRPr sz="1998"/>
            </a:lvl2pPr>
            <a:lvl3pPr marL="913486" indent="0" algn="ctr">
              <a:buNone/>
              <a:defRPr sz="1798"/>
            </a:lvl3pPr>
            <a:lvl4pPr marL="1370228" indent="0" algn="ctr">
              <a:buNone/>
              <a:defRPr sz="1598"/>
            </a:lvl4pPr>
            <a:lvl5pPr marL="1826971" indent="0" algn="ctr">
              <a:buNone/>
              <a:defRPr sz="1598"/>
            </a:lvl5pPr>
            <a:lvl6pPr marL="2283714" indent="0" algn="ctr">
              <a:buNone/>
              <a:defRPr sz="1598"/>
            </a:lvl6pPr>
            <a:lvl7pPr marL="2740457" indent="0" algn="ctr">
              <a:buNone/>
              <a:defRPr sz="1598"/>
            </a:lvl7pPr>
            <a:lvl8pPr marL="3197200" indent="0" algn="ctr">
              <a:buNone/>
              <a:defRPr sz="1598"/>
            </a:lvl8pPr>
            <a:lvl9pPr marL="3653942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E0381-3A9F-5F4F-A491-131E63B8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FEDA-341F-9146-A05D-1B5FA1ECB3CE}" type="datetimeFigureOut">
              <a:rPr lang="en-US" smtClean="0"/>
              <a:t>2/8/23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1E8A0-F1EA-0345-8FC6-7021A4ADD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13D3D-BDB0-E444-BE09-2D2A19C4F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0233D-4CEA-AE42-8122-D41DC671F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92725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304800" y="1767842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703324566"/>
      </p:ext>
    </p:extLst>
  </p:cSld>
  <p:clrMapOvr>
    <a:masterClrMapping/>
  </p:clrMapOvr>
  <p:transition spd="med" advClick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3990496"/>
      </p:ext>
    </p:extLst>
  </p:cSld>
  <p:clrMapOvr>
    <a:masterClrMapping/>
  </p:clrMapOvr>
  <p:transition spd="med" advClick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801322"/>
      </p:ext>
    </p:extLst>
  </p:cSld>
  <p:clrMapOvr>
    <a:masterClrMapping/>
  </p:clrMapOvr>
  <p:transition spd="med" advClick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304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2948773"/>
      </p:ext>
    </p:extLst>
  </p:cSld>
  <p:clrMapOvr>
    <a:masterClrMapping/>
  </p:clrMapOvr>
  <p:transition spd="med" advClick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263663" indent="-263663">
              <a:defRPr sz="2133"/>
            </a:lvl2pPr>
            <a:lvl3pPr marL="562097" indent="-263663">
              <a:defRPr sz="2133"/>
            </a:lvl3pPr>
            <a:lvl4pPr marL="865976" indent="-256406">
              <a:defRPr sz="2133"/>
            </a:lvl4pPr>
            <a:lvl5pPr marL="1103936" indent="-263663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97" name="Shape 97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88345"/>
      </p:ext>
    </p:extLst>
  </p:cSld>
  <p:clrMapOvr>
    <a:masterClrMapping/>
  </p:clrMapOvr>
  <p:transition spd="med" advClick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304800" y="1303868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395495" indent="-395495">
              <a:defRPr sz="3200"/>
            </a:lvl2pPr>
            <a:lvl3pPr marL="693929" indent="-395495">
              <a:defRPr sz="3200"/>
            </a:lvl3pPr>
            <a:lvl4pPr marL="994178" indent="-384609">
              <a:defRPr sz="3200"/>
            </a:lvl4pPr>
            <a:lvl5pPr marL="1235769" indent="-39549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 descr="Footer Placeholder 2"/>
          <p:cNvSpPr/>
          <p:nvPr/>
        </p:nvSpPr>
        <p:spPr>
          <a:xfrm>
            <a:off x="304800" y="6465192"/>
            <a:ext cx="85344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pPr defTabSz="914354" hangingPunct="0"/>
            <a:r>
              <a:rPr sz="800" kern="0">
                <a:latin typeface="IBM Plex Sans"/>
                <a:ea typeface="IBM Plex Sans"/>
                <a:cs typeface="IBM Plex Sans"/>
                <a:sym typeface="IBM Plex Sans"/>
              </a:rPr>
              <a:t>Group Name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807924221"/>
      </p:ext>
    </p:extLst>
  </p:cSld>
  <p:clrMapOvr>
    <a:masterClrMapping/>
  </p:clrMapOvr>
  <p:transition spd="med" advClick="0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18" name="Shape 118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19" name="Shape 119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20" name="Shape 120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79417"/>
      </p:ext>
    </p:extLst>
  </p:cSld>
  <p:clrMapOvr>
    <a:masterClrMapping/>
  </p:clrMapOvr>
  <p:transition spd="med" advClick="0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/>
            </a:lvl1pPr>
            <a:lvl2pPr marL="181269" indent="-181269">
              <a:defRPr sz="1467"/>
            </a:lvl2pPr>
            <a:lvl3pPr marL="479703" indent="-181269">
              <a:defRPr sz="1467"/>
            </a:lvl3pPr>
            <a:lvl4pPr marL="785848" indent="-176280">
              <a:defRPr sz="1467"/>
            </a:lvl4pPr>
            <a:lvl5pPr marL="1021542" indent="-181269"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645648"/>
      </p:ext>
    </p:extLst>
  </p:cSld>
  <p:clrMapOvr>
    <a:masterClrMapping/>
  </p:clrMapOvr>
  <p:transition spd="med" advClick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68916"/>
      </p:ext>
    </p:extLst>
  </p:cSld>
  <p:clrMapOvr>
    <a:masterClrMapping/>
  </p:clrMapOvr>
  <p:transition spd="med" advClick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 descr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2" name="Shape 142" descr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966819"/>
      </p:ext>
    </p:extLst>
  </p:cSld>
  <p:clrMapOvr>
    <a:masterClrMapping/>
  </p:clrMapOvr>
  <p:transition spd="med" advClick="0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hape 152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53" name="Shape 153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622566"/>
      </p:ext>
    </p:extLst>
  </p:cSld>
  <p:clrMapOvr>
    <a:masterClrMapping/>
  </p:clrMapOvr>
  <p:transition spd="med" advClick="0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4" name="Shape 164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574001"/>
      </p:ext>
    </p:extLst>
  </p:cSld>
  <p:clrMapOvr>
    <a:masterClrMapping/>
  </p:clrMapOvr>
  <p:transition spd="med" advClick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092989"/>
      </p:ext>
    </p:extLst>
  </p:cSld>
  <p:clrMapOvr>
    <a:masterClrMapping/>
  </p:clrMapOvr>
  <p:transition spd="med" advClick="0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0831317"/>
      </p:ext>
    </p:extLst>
  </p:cSld>
  <p:clrMapOvr>
    <a:masterClrMapping/>
  </p:clrMapOvr>
  <p:transition spd="med" advClick="0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97" name="Shape 197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1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 198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529444"/>
      </p:ext>
    </p:extLst>
  </p:cSld>
  <p:clrMapOvr>
    <a:masterClrMapping/>
  </p:clrMapOvr>
  <p:transition spd="med" advClick="0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63203815"/>
      </p:ext>
    </p:extLst>
  </p:cSld>
  <p:clrMapOvr>
    <a:masterClrMapping/>
  </p:clrMapOvr>
  <p:transition spd="med" advClick="0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617784773"/>
      </p:ext>
    </p:extLst>
  </p:cSld>
  <p:clrMapOvr>
    <a:masterClrMapping/>
  </p:clrMapOvr>
  <p:transition spd="med" advClick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72218081"/>
      </p:ext>
    </p:extLst>
  </p:cSld>
  <p:clrMapOvr>
    <a:masterClrMapping/>
  </p:clrMapOvr>
  <p:transition spd="med" advClick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hape 235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6" name="Shape 236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7250225"/>
      </p:ext>
    </p:extLst>
  </p:cSld>
  <p:clrMapOvr>
    <a:masterClrMapping/>
  </p:clrMapOvr>
  <p:transition spd="med"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97" name="Shape 197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1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Shape 198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441002"/>
      </p:ext>
    </p:extLst>
  </p:cSld>
  <p:clrMapOvr>
    <a:masterClrMapping/>
  </p:clrMapOvr>
  <p:transition spd="med" advClick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Shape 246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7" name="Shape 247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02082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/>
            </a:lvl1pPr>
          </a:lstStyle>
          <a:p>
            <a:pPr marL="117475" indent="-117475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808698"/>
      </p:ext>
    </p:extLst>
  </p:cSld>
  <p:clrMapOvr>
    <a:masterClrMapping/>
  </p:clrMapOvr>
  <p:transition spd="med" advClick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853240393"/>
      </p:ext>
    </p:extLst>
  </p:cSld>
  <p:clrMapOvr>
    <a:masterClrMapping/>
  </p:clrMapOvr>
  <p:transition spd="med" advClick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/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/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/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/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373769111"/>
      </p:ext>
    </p:extLst>
  </p:cSld>
  <p:clrMapOvr>
    <a:masterClrMapping/>
  </p:clrMapOvr>
  <p:transition spd="med" advClick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ver Slid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3" cy="59724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294" name="image1.png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802"/>
            <a:ext cx="695453" cy="28194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984926"/>
      </p:ext>
    </p:extLst>
  </p:cSld>
  <p:clrMapOvr>
    <a:masterClrMapping/>
  </p:clrMapOvr>
  <p:transition spd="med" advClick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vider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25105821"/>
      </p:ext>
    </p:extLst>
  </p:cSld>
  <p:clrMapOvr>
    <a:masterClrMapping/>
  </p:clrMapOvr>
  <p:transition spd="med" advClick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vider (with page content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11" name="Shape 31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12" name="Shape 312"/>
          <p:cNvSpPr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</a:lvl1pPr>
            <a:lvl2pPr>
              <a:spcBef>
                <a:spcPts val="0"/>
              </a:spcBef>
              <a:tabLst>
                <a:tab pos="5350666" algn="r"/>
              </a:tabLst>
            </a:lvl2pPr>
            <a:lvl3pPr>
              <a:spcBef>
                <a:spcPts val="0"/>
              </a:spcBef>
              <a:tabLst>
                <a:tab pos="5350666" algn="r"/>
              </a:tabLst>
            </a:lvl3pPr>
            <a:lvl4pPr>
              <a:spcBef>
                <a:spcPts val="0"/>
              </a:spcBef>
              <a:tabLst>
                <a:tab pos="5350666" algn="r"/>
              </a:tabLst>
            </a:lvl4pPr>
            <a:lvl5pPr>
              <a:spcBef>
                <a:spcPts val="0"/>
              </a:spcBef>
              <a:tabLst>
                <a:tab pos="5350666" algn="r"/>
              </a:tabLst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3" name="Shape 313" descr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/>
            </a:lvl1pPr>
          </a:lstStyle>
          <a:p>
            <a:pPr>
              <a:tabLst>
                <a:tab pos="4013200" algn="r"/>
              </a:tabLs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221328"/>
      </p:ext>
    </p:extLst>
  </p:cSld>
  <p:clrMapOvr>
    <a:masterClrMapping/>
  </p:clrMapOvr>
  <p:transition spd="med" advClick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act, number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21" name="Shape 32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22" name="Shape 322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76319222"/>
      </p:ext>
    </p:extLst>
  </p:cSld>
  <p:clrMapOvr>
    <a:masterClrMapping/>
  </p:clrMapOvr>
  <p:transition spd="med" advClick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fact, number, half-image (bleed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30" name="Shape 33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31" name="Shape 331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hape 332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81031"/>
      </p:ext>
    </p:extLst>
  </p:cSld>
  <p:clrMapOvr>
    <a:masterClrMapping/>
  </p:clrMapOvr>
  <p:transition spd="med" advClick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ig text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/>
          </p:cNvSpPr>
          <p:nvPr>
            <p:ph type="title"/>
          </p:nvPr>
        </p:nvSpPr>
        <p:spPr>
          <a:xfrm>
            <a:off x="304800" y="67735"/>
            <a:ext cx="11582400" cy="5964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12800" b="1"/>
            </a:lvl1pPr>
          </a:lstStyle>
          <a:p>
            <a:r>
              <a:t>Title Text</a:t>
            </a:r>
          </a:p>
        </p:txBody>
      </p:sp>
      <p:sp>
        <p:nvSpPr>
          <p:cNvPr id="340" name="Shape 34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8051475"/>
      </p:ext>
    </p:extLst>
  </p:cSld>
  <p:clrMapOvr>
    <a:masterClrMapping/>
  </p:clrMapOvr>
  <p:transition spd="med" advClick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quot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304802" y="169335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5" indent="-156625"/>
          </a:lstStyle>
          <a:p>
            <a:r>
              <a:t>Title Text</a:t>
            </a:r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917646"/>
      </p:ext>
    </p:extLst>
  </p:cSld>
  <p:clrMapOvr>
    <a:masterClrMapping/>
  </p:clrMapOvr>
  <p:transition spd="med"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07" name="Shape 207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658405567"/>
      </p:ext>
    </p:extLst>
  </p:cSld>
  <p:clrMapOvr>
    <a:masterClrMapping/>
  </p:clrMapOvr>
  <p:transition spd="med" advClick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56" name="Shape 35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8" name="Shape 35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515616"/>
      </p:ext>
    </p:extLst>
  </p:cSld>
  <p:clrMapOvr>
    <a:masterClrMapping/>
  </p:clrMapOvr>
  <p:transition spd="med" advClick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two column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sz="half" idx="1"/>
          </p:nvPr>
        </p:nvSpPr>
        <p:spPr>
          <a:xfrm>
            <a:off x="304800" y="1507067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8" name="Shape 368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781532"/>
      </p:ext>
    </p:extLst>
  </p:cSld>
  <p:clrMapOvr>
    <a:masterClrMapping/>
  </p:clrMapOvr>
  <p:transition spd="med" advClick="0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two column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76" name="Shape 37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263663" indent="-263663">
              <a:defRPr sz="2133"/>
            </a:lvl2pPr>
            <a:lvl3pPr marL="562097" indent="-263663">
              <a:defRPr sz="2133"/>
            </a:lvl3pPr>
            <a:lvl4pPr marL="865976" indent="-256406">
              <a:defRPr sz="2133"/>
            </a:lvl4pPr>
            <a:lvl5pPr marL="1103936" indent="-263663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hape 37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379" name="Shape 379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802268"/>
      </p:ext>
    </p:extLst>
  </p:cSld>
  <p:clrMapOvr>
    <a:masterClrMapping/>
  </p:clrMapOvr>
  <p:transition spd="med" advClick="0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two columns, different text size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87" name="Shape 38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half" idx="1"/>
          </p:nvPr>
        </p:nvSpPr>
        <p:spPr>
          <a:xfrm>
            <a:off x="304800" y="1303868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395495" indent="-395495">
              <a:defRPr sz="3200"/>
            </a:lvl2pPr>
            <a:lvl3pPr marL="693929" indent="-395495">
              <a:defRPr sz="3200"/>
            </a:lvl3pPr>
            <a:lvl4pPr marL="994178" indent="-384609">
              <a:defRPr sz="3200"/>
            </a:lvl4pPr>
            <a:lvl5pPr marL="1235769" indent="-39549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284058248"/>
      </p:ext>
    </p:extLst>
  </p:cSld>
  <p:clrMapOvr>
    <a:masterClrMapping/>
  </p:clrMapOvr>
  <p:transition spd="med" advClick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four column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96" name="Shape 39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8" name="Shape 39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399" name="Shape 399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400" name="Shape 400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401" name="Shape 401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714710"/>
      </p:ext>
    </p:extLst>
  </p:cSld>
  <p:clrMapOvr>
    <a:masterClrMapping/>
  </p:clrMapOvr>
  <p:transition spd="med" advClick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, half-imag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10" name="Shape 41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11" name="Shape 411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/>
            </a:lvl1pPr>
            <a:lvl2pPr marL="181269" indent="-181269">
              <a:defRPr sz="1467"/>
            </a:lvl2pPr>
            <a:lvl3pPr marL="479703" indent="-181269">
              <a:defRPr sz="1467"/>
            </a:lvl3pPr>
            <a:lvl4pPr marL="785848" indent="-176280">
              <a:defRPr sz="1467"/>
            </a:lvl4pPr>
            <a:lvl5pPr marL="1021542" indent="-181269"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2" name="Shape 412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351144"/>
      </p:ext>
    </p:extLst>
  </p:cSld>
  <p:clrMapOvr>
    <a:masterClrMapping/>
  </p:clrMapOvr>
  <p:transition spd="med" advClick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two columns), half-imag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 descr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21" name="Shape 42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22" name="Shape 422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3" name="Shape 423" descr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99253"/>
      </p:ext>
    </p:extLst>
  </p:cSld>
  <p:clrMapOvr>
    <a:masterClrMapping/>
  </p:clrMapOvr>
  <p:transition spd="med" advClick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two narrow columns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31" name="Shape 43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32" name="Shape 432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3" name="Shape 433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434" name="Shape 434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311901"/>
      </p:ext>
    </p:extLst>
  </p:cSld>
  <p:clrMapOvr>
    <a:masterClrMapping/>
  </p:clrMapOvr>
  <p:transition spd="med" advClick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, title, text (dark background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43" name="Shape 44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44" name="Shape 444"/>
          <p:cNvSpPr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5" name="Shape 445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791114"/>
      </p:ext>
    </p:extLst>
  </p:cSld>
  <p:clrMapOvr>
    <a:masterClrMapping/>
  </p:clrMapOvr>
  <p:transition spd="med" advClick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imag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54" name="Shape 45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0334889"/>
      </p:ext>
    </p:extLst>
  </p:cSld>
  <p:clrMapOvr>
    <a:masterClrMapping/>
  </p:clrMapOvr>
  <p:transition spd="med" advClick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15" name="Shape 2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64892089"/>
      </p:ext>
    </p:extLst>
  </p:cSld>
  <p:clrMapOvr>
    <a:masterClrMapping/>
  </p:clrMapOvr>
  <p:transition spd="med" advClick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half-blank area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62" name="Shape 46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6346038"/>
      </p:ext>
    </p:extLst>
  </p:cSld>
  <p:clrMapOvr>
    <a:masterClrMapping/>
  </p:clrMapOvr>
  <p:transition spd="med" advClick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blank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70" name="Shape 470"/>
          <p:cNvSpPr>
            <a:spLocks noGrp="1"/>
          </p:cNvSpPr>
          <p:nvPr>
            <p:ph type="title"/>
          </p:nvPr>
        </p:nvSpPr>
        <p:spPr>
          <a:xfrm>
            <a:off x="304800" y="186267"/>
            <a:ext cx="5486400" cy="508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67754545"/>
      </p:ext>
    </p:extLst>
  </p:cSld>
  <p:clrMapOvr>
    <a:masterClrMapping/>
  </p:clrMapOvr>
  <p:transition spd="med" advClick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nsight, text, boxes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78" name="Shape 47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1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9" name="Shape 479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48346"/>
      </p:ext>
    </p:extLst>
  </p:cSld>
  <p:clrMapOvr>
    <a:masterClrMapping/>
  </p:clrMapOvr>
  <p:transition spd="med" advClick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graph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87" name="Shape 48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88" name="Shape 488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29834410"/>
      </p:ext>
    </p:extLst>
  </p:cSld>
  <p:clrMapOvr>
    <a:masterClrMapping/>
  </p:clrMapOvr>
  <p:transition spd="med" advClick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1/4), content (3/4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496" name="Shape 49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97" name="Shape 497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597315618"/>
      </p:ext>
    </p:extLst>
  </p:cSld>
  <p:clrMapOvr>
    <a:masterClrMapping/>
  </p:clrMapOvr>
  <p:transition spd="med" advClick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, text (1/4), blank (3/4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05" name="Shape 50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06" name="Shape 506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85409812"/>
      </p:ext>
    </p:extLst>
  </p:cSld>
  <p:clrMapOvr>
    <a:masterClrMapping/>
  </p:clrMapOvr>
  <p:transition spd="med" advClick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ase study: title, text (2/4), content (2/4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14" name="Shape 51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15" name="Shape 515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6" name="Shape 516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17" name="Shape 517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0037584"/>
      </p:ext>
    </p:extLst>
  </p:cSld>
  <p:clrMapOvr>
    <a:masterClrMapping/>
  </p:clrMapOvr>
  <p:transition spd="med" advClick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ase study 2: title, text (2/4), quote (2/4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25" name="Shape 52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26" name="Shape 526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7" name="Shape 527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28" name="Shape 528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54617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/>
            </a:lvl1pPr>
          </a:lstStyle>
          <a:p>
            <a:pPr marL="117475" indent="-117475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520641"/>
      </p:ext>
    </p:extLst>
  </p:cSld>
  <p:clrMapOvr>
    <a:masterClrMapping/>
  </p:clrMapOvr>
  <p:transition spd="med" advClick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abl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36" name="Shape 536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588986826"/>
      </p:ext>
    </p:extLst>
  </p:cSld>
  <p:clrMapOvr>
    <a:masterClrMapping/>
  </p:clrMapOvr>
  <p:transition spd="med" advClick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(with footer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6541228"/>
      </p:ext>
    </p:extLst>
  </p:cSld>
  <p:clrMapOvr>
    <a:masterClrMapping/>
  </p:clrMapOvr>
  <p:transition spd="med" advClick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2pPr marL="293626" indent="-293626"/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86144668"/>
      </p:ext>
    </p:extLst>
  </p:cSld>
  <p:clrMapOvr>
    <a:masterClrMapping/>
  </p:clrMapOvr>
  <p:transition spd="med" advClick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 (no footer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4842892"/>
      </p:ext>
    </p:extLst>
  </p:cSld>
  <p:clrMapOvr>
    <a:masterClrMapping/>
  </p:clrMapOvr>
  <p:transition spd="med" advClick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hank you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59" name="Shape 559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/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/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/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/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76886559"/>
      </p:ext>
    </p:extLst>
  </p:cSld>
  <p:clrMapOvr>
    <a:masterClrMapping/>
  </p:clrMapOvr>
  <p:transition spd="med" advClick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ibm sign-off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567" name="image2.png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4" y="2914867"/>
            <a:ext cx="1722795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2816845"/>
      </p:ext>
    </p:extLst>
  </p:cSld>
  <p:clrMapOvr>
    <a:masterClrMapping/>
  </p:clrMapOvr>
  <p:transition spd="med" advClick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ver Slid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3" cy="5972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75" name="image3.png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780"/>
            <a:ext cx="695453" cy="281963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Shape 576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384025"/>
      </p:ext>
    </p:extLst>
  </p:cSld>
  <p:clrMapOvr>
    <a:masterClrMapping/>
  </p:clrMapOvr>
  <p:transition spd="med" advClick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ivid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4226565318"/>
      </p:ext>
    </p:extLst>
  </p:cSld>
  <p:clrMapOvr>
    <a:masterClrMapping/>
  </p:clrMapOvr>
  <p:transition spd="med" advClick="0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Divider (with page content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92" name="Shape 59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593" name="Shape 593"/>
          <p:cNvSpPr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4" name="Shape 594" descr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tabLst>
                <a:tab pos="4013200" algn="r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215283"/>
      </p:ext>
    </p:extLst>
  </p:cSld>
  <p:clrMapOvr>
    <a:masterClrMapping/>
  </p:clrMapOvr>
  <p:transition spd="med" advClick="0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act, number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02" name="Shape 60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03" name="Shape 603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5890840"/>
      </p:ext>
    </p:extLst>
  </p:cSld>
  <p:clrMapOvr>
    <a:masterClrMapping/>
  </p:clrMapOvr>
  <p:transition spd="med" advClick="0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fact, number, half-image (bleed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11" name="Shape 61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12" name="Shape 612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3" name="Shape 613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1746561"/>
      </p:ext>
    </p:extLst>
  </p:cSld>
  <p:clrMapOvr>
    <a:masterClrMapping/>
  </p:clrMapOvr>
  <p:transition spd="med" advClick="0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ig tex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/>
          </p:cNvSpPr>
          <p:nvPr>
            <p:ph type="title"/>
          </p:nvPr>
        </p:nvSpPr>
        <p:spPr>
          <a:xfrm>
            <a:off x="304800" y="67735"/>
            <a:ext cx="11582400" cy="5964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128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1" name="Shape 62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491501"/>
      </p:ext>
    </p:extLst>
  </p:cSld>
  <p:clrMapOvr>
    <a:masterClrMapping/>
  </p:clrMapOvr>
  <p:transition spd="med" advClick="0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quot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/>
          </p:cNvSpPr>
          <p:nvPr>
            <p:ph type="title"/>
          </p:nvPr>
        </p:nvSpPr>
        <p:spPr>
          <a:xfrm>
            <a:off x="304802" y="169335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5" indent="-156625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29" name="Shape 62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9693599"/>
      </p:ext>
    </p:extLst>
  </p:cSld>
  <p:clrMapOvr>
    <a:masterClrMapping/>
  </p:clrMapOvr>
  <p:transition spd="med"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4800" y="170108"/>
            <a:ext cx="5486403" cy="597246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pic>
        <p:nvPicPr>
          <p:cNvPr id="12" name="image1.png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802"/>
            <a:ext cx="695453" cy="28194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166179"/>
      </p:ext>
    </p:extLst>
  </p:cSld>
  <p:clrMapOvr>
    <a:masterClrMapping/>
  </p:clrMapOvr>
  <p:transition spd="med" advClick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5" name="Shape 235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36" name="Shape 236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2566557"/>
      </p:ext>
    </p:extLst>
  </p:cSld>
  <p:clrMapOvr>
    <a:masterClrMapping/>
  </p:clrMapOvr>
  <p:transition spd="med" advClick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>
            <a:spLocks noGrp="1"/>
          </p:cNvSpPr>
          <p:nvPr>
            <p:ph type="title"/>
          </p:nvPr>
        </p:nvSpPr>
        <p:spPr>
          <a:xfrm>
            <a:off x="304800" y="463975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37" name="Shape 63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9" name="Shape 639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106117"/>
      </p:ext>
    </p:extLst>
  </p:cSld>
  <p:clrMapOvr>
    <a:masterClrMapping/>
  </p:clrMapOvr>
  <p:transition spd="med" advClick="0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two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7" name="Shape 64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body" sz="half" idx="1"/>
          </p:nvPr>
        </p:nvSpPr>
        <p:spPr>
          <a:xfrm>
            <a:off x="304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9" name="Shape 649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028524"/>
      </p:ext>
    </p:extLst>
  </p:cSld>
  <p:clrMapOvr>
    <a:masterClrMapping/>
  </p:clrMapOvr>
  <p:transition spd="med" advClick="0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two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58" name="Shape 658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263663" indent="-263663">
              <a:defRPr sz="2133">
                <a:solidFill>
                  <a:srgbClr val="000000"/>
                </a:solidFill>
              </a:defRPr>
            </a:lvl2pPr>
            <a:lvl3pPr marL="562097" indent="-263663">
              <a:defRPr sz="2133">
                <a:solidFill>
                  <a:srgbClr val="000000"/>
                </a:solidFill>
              </a:defRPr>
            </a:lvl3pPr>
            <a:lvl4pPr marL="865976" indent="-256406">
              <a:defRPr sz="2133">
                <a:solidFill>
                  <a:srgbClr val="000000"/>
                </a:solidFill>
              </a:defRPr>
            </a:lvl4pPr>
            <a:lvl5pPr marL="1103936" indent="-263663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9" name="Shape 659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0" name="Shape 660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417557"/>
      </p:ext>
    </p:extLst>
  </p:cSld>
  <p:clrMapOvr>
    <a:masterClrMapping/>
  </p:clrMapOvr>
  <p:transition spd="med" advClick="0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two columns, different text size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8" name="Shape 66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69" name="Shape 669"/>
          <p:cNvSpPr>
            <a:spLocks noGrp="1"/>
          </p:cNvSpPr>
          <p:nvPr>
            <p:ph type="body" sz="half" idx="1"/>
          </p:nvPr>
        </p:nvSpPr>
        <p:spPr>
          <a:xfrm>
            <a:off x="304800" y="1327357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  <a:lvl2pPr marL="395495" indent="-395495">
              <a:defRPr sz="3200">
                <a:solidFill>
                  <a:srgbClr val="000000"/>
                </a:solidFill>
              </a:defRPr>
            </a:lvl2pPr>
            <a:lvl3pPr marL="693929" indent="-395495">
              <a:defRPr sz="3200">
                <a:solidFill>
                  <a:srgbClr val="000000"/>
                </a:solidFill>
              </a:defRPr>
            </a:lvl3pPr>
            <a:lvl4pPr marL="994178" indent="-384609">
              <a:defRPr sz="3200">
                <a:solidFill>
                  <a:srgbClr val="000000"/>
                </a:solidFill>
              </a:defRPr>
            </a:lvl4pPr>
            <a:lvl5pPr marL="1235769" indent="-395495"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930428310"/>
      </p:ext>
    </p:extLst>
  </p:cSld>
  <p:clrMapOvr>
    <a:masterClrMapping/>
  </p:clrMapOvr>
  <p:transition spd="med" advClick="0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four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77" name="Shape 6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78" name="Shape 678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9" name="Shape 679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0" name="Shape 680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1" name="Shape 681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2" name="Shape 682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484555"/>
      </p:ext>
    </p:extLst>
  </p:cSld>
  <p:clrMapOvr>
    <a:masterClrMapping/>
  </p:clrMapOvr>
  <p:transition spd="med" advClick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, half-imag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690" name="Shape 690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91" name="Shape 69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692" name="Shape 692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>
                <a:solidFill>
                  <a:srgbClr val="000000"/>
                </a:solidFill>
              </a:defRPr>
            </a:lvl1pPr>
            <a:lvl2pPr marL="181269" indent="-181269">
              <a:defRPr sz="1467">
                <a:solidFill>
                  <a:srgbClr val="000000"/>
                </a:solidFill>
              </a:defRPr>
            </a:lvl2pPr>
            <a:lvl3pPr marL="479703" indent="-181269">
              <a:defRPr sz="1467">
                <a:solidFill>
                  <a:srgbClr val="000000"/>
                </a:solidFill>
              </a:defRPr>
            </a:lvl3pPr>
            <a:lvl4pPr marL="785848" indent="-176280">
              <a:defRPr sz="1467">
                <a:solidFill>
                  <a:srgbClr val="000000"/>
                </a:solidFill>
              </a:defRPr>
            </a:lvl4pPr>
            <a:lvl5pPr marL="1021542" indent="-181269"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3" name="Shape 693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244332"/>
      </p:ext>
    </p:extLst>
  </p:cSld>
  <p:clrMapOvr>
    <a:masterClrMapping/>
  </p:clrMapOvr>
  <p:transition spd="med" advClick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two columns), half-imag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 descr="Picture Placeholder 8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01" name="Shape 701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02" name="Shape 70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03" name="Shape 703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4" name="Shape 704" descr="Text Placeholder 7"/>
          <p:cNvSpPr>
            <a:spLocks noGrp="1"/>
          </p:cNvSpPr>
          <p:nvPr>
            <p:ph type="body" sz="quarter" idx="14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058486"/>
      </p:ext>
    </p:extLst>
  </p:cSld>
  <p:clrMapOvr>
    <a:masterClrMapping/>
  </p:clrMapOvr>
  <p:transition spd="med" advClick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two narrow columns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12" name="Shape 71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13" name="Shape 713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4" name="Shape 714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15" name="Shape 715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475227"/>
      </p:ext>
    </p:extLst>
  </p:cSld>
  <p:clrMapOvr>
    <a:masterClrMapping/>
  </p:clrMapOvr>
  <p:transition spd="med" advClick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, title, text (dark background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Shape 723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4" name="Shape 72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25" name="Shape 725"/>
          <p:cNvSpPr>
            <a:spLocks noGrp="1"/>
          </p:cNvSpPr>
          <p:nvPr>
            <p:ph type="body" sz="half" idx="1"/>
          </p:nvPr>
        </p:nvSpPr>
        <p:spPr>
          <a:xfrm>
            <a:off x="6400800" y="1481716"/>
            <a:ext cx="5486400" cy="4668595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6" name="Shape 72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353614"/>
      </p:ext>
    </p:extLst>
  </p:cSld>
  <p:clrMapOvr>
    <a:masterClrMapping/>
  </p:clrMapOvr>
  <p:transition spd="med" advClick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imag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734" name="Shape 73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35" name="Shape 73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4962560"/>
      </p:ext>
    </p:extLst>
  </p:cSld>
  <p:clrMapOvr>
    <a:masterClrMapping/>
  </p:clrMapOvr>
  <p:transition spd="med"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44" name="Shape 24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335572" indent="-335572"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Shape 246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247" name="Shape 247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02082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/>
            </a:lvl1pPr>
          </a:lstStyle>
          <a:p>
            <a:pPr marL="117475" indent="-117475"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91039"/>
      </p:ext>
    </p:extLst>
  </p:cSld>
  <p:clrMapOvr>
    <a:masterClrMapping/>
  </p:clrMapOvr>
  <p:transition spd="med" advClick="0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half-blank area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3" name="Shape 74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7258924"/>
      </p:ext>
    </p:extLst>
  </p:cSld>
  <p:clrMapOvr>
    <a:masterClrMapping/>
  </p:clrMapOvr>
  <p:transition spd="med" advClick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blank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>
            <a:spLocks noGrp="1"/>
          </p:cNvSpPr>
          <p:nvPr>
            <p:ph type="title"/>
          </p:nvPr>
        </p:nvSpPr>
        <p:spPr>
          <a:xfrm>
            <a:off x="304800" y="186267"/>
            <a:ext cx="5486400" cy="50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51" name="Shape 75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24410"/>
      </p:ext>
    </p:extLst>
  </p:cSld>
  <p:clrMapOvr>
    <a:masterClrMapping/>
  </p:clrMapOvr>
  <p:transition spd="med" advClick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nsight, text, boxes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0"/>
            <a:ext cx="5486400" cy="4000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59" name="Shape 759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60" name="Shape 760"/>
          <p:cNvSpPr>
            <a:spLocks noGrp="1"/>
          </p:cNvSpPr>
          <p:nvPr>
            <p:ph type="sldNum" sz="quarter" idx="2"/>
          </p:nvPr>
        </p:nvSpPr>
        <p:spPr>
          <a:xfrm>
            <a:off x="11765374" y="6473110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3432118"/>
      </p:ext>
    </p:extLst>
  </p:cSld>
  <p:clrMapOvr>
    <a:masterClrMapping/>
  </p:clrMapOvr>
  <p:transition spd="med" advClick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graph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Shape 767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8" name="Shape 76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69" name="Shape 769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558872747"/>
      </p:ext>
    </p:extLst>
  </p:cSld>
  <p:clrMapOvr>
    <a:masterClrMapping/>
  </p:clrMapOvr>
  <p:transition spd="med" advClick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1/4), content (3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77" name="Shape 7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78" name="Shape 778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26" indent="-293626">
              <a:defRPr>
                <a:solidFill>
                  <a:srgbClr val="000000"/>
                </a:solidFill>
              </a:defRPr>
            </a:lvl2pPr>
            <a:lvl3pPr marL="592060" indent="-293626">
              <a:defRPr>
                <a:solidFill>
                  <a:srgbClr val="000000"/>
                </a:solidFill>
              </a:defRPr>
            </a:lvl3pPr>
            <a:lvl4pPr marL="895112" indent="-285544">
              <a:defRPr>
                <a:solidFill>
                  <a:srgbClr val="000000"/>
                </a:solidFill>
              </a:defRPr>
            </a:lvl4pPr>
            <a:lvl5pPr marL="1133900" indent="-293626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874558065"/>
      </p:ext>
    </p:extLst>
  </p:cSld>
  <p:clrMapOvr>
    <a:masterClrMapping/>
  </p:clrMapOvr>
  <p:transition spd="med" advClick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, text (1/4), blank (3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86" name="Shape 78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87" name="Shape 787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26" indent="-293626">
              <a:defRPr>
                <a:solidFill>
                  <a:srgbClr val="000000"/>
                </a:solidFill>
              </a:defRPr>
            </a:lvl2pPr>
            <a:lvl3pPr marL="592060" indent="-293626">
              <a:defRPr>
                <a:solidFill>
                  <a:srgbClr val="000000"/>
                </a:solidFill>
              </a:defRPr>
            </a:lvl3pPr>
            <a:lvl4pPr marL="895112" indent="-285544">
              <a:defRPr>
                <a:solidFill>
                  <a:srgbClr val="000000"/>
                </a:solidFill>
              </a:defRPr>
            </a:lvl4pPr>
            <a:lvl5pPr marL="1133900" indent="-293626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976667142"/>
      </p:ext>
    </p:extLst>
  </p:cSld>
  <p:clrMapOvr>
    <a:masterClrMapping/>
  </p:clrMapOvr>
  <p:transition spd="med" advClick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ase study: title, text (2/4), content (2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95" name="Shape 79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96" name="Shape 796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72" indent="-335572"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97" name="Shape 797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98" name="Shape 798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1646504"/>
      </p:ext>
    </p:extLst>
  </p:cSld>
  <p:clrMapOvr>
    <a:masterClrMapping/>
  </p:clrMapOvr>
  <p:transition spd="med" advClick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ase study 2: title, text (2/4), quote (2/4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06" name="Shape 80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07" name="Shape 807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72" indent="-335572"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8" name="Shape 808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09" name="Shape 809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54617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>
                <a:solidFill>
                  <a:srgbClr val="000000"/>
                </a:solidFill>
              </a:defRPr>
            </a:lvl1pPr>
          </a:lstStyle>
          <a:p>
            <a:pPr marL="117475" indent="-117475">
              <a:defRPr sz="24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9415214"/>
      </p:ext>
    </p:extLst>
  </p:cSld>
  <p:clrMapOvr>
    <a:masterClrMapping/>
  </p:clrMapOvr>
  <p:transition spd="med" advClick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able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17" name="Shape 817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79789711"/>
      </p:ext>
    </p:extLst>
  </p:cSld>
  <p:clrMapOvr>
    <a:masterClrMapping/>
  </p:clrMapOvr>
  <p:transition spd="med" advClick="0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(with footer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4654044"/>
      </p:ext>
    </p:extLst>
  </p:cSld>
  <p:clrMapOvr>
    <a:masterClrMapping/>
  </p:clrMapOvr>
  <p:transition spd="med"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75478352"/>
      </p:ext>
    </p:extLst>
  </p:cSld>
  <p:clrMapOvr>
    <a:masterClrMapping/>
  </p:clrMapOvr>
  <p:transition spd="med" advClick="0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 (no footer)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446524"/>
      </p:ext>
    </p:extLst>
  </p:cSld>
  <p:clrMapOvr>
    <a:masterClrMapping/>
  </p:clrMapOvr>
  <p:transition spd="med" advClick="0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hank you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9" name="Shape 83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40" name="Shape 840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024112623"/>
      </p:ext>
    </p:extLst>
  </p:cSld>
  <p:clrMapOvr>
    <a:masterClrMapping/>
  </p:clrMapOvr>
  <p:transition spd="med" advClick="0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ibm sign-off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848" name="image3.png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4" y="2914867"/>
            <a:ext cx="1730147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60000606"/>
      </p:ext>
    </p:extLst>
  </p:cSld>
  <p:clrMapOvr>
    <a:masterClrMapping/>
  </p:clrMapOvr>
  <p:transition spd="med" advClick="0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ver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3" cy="5972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856" name="image4.png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802"/>
            <a:ext cx="695453" cy="281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image3.png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780"/>
            <a:ext cx="695453" cy="281963"/>
          </a:xfrm>
          <a:prstGeom prst="rect">
            <a:avLst/>
          </a:prstGeom>
          <a:ln w="12700">
            <a:miter lim="400000"/>
          </a:ln>
        </p:spPr>
      </p:pic>
      <p:sp>
        <p:nvSpPr>
          <p:cNvPr id="858" name="Shape 858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6214131"/>
      </p:ext>
    </p:extLst>
  </p:cSld>
  <p:clrMapOvr>
    <a:masterClrMapping/>
  </p:clrMapOvr>
  <p:transition spd="med" advClick="0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Divi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66" name="Shape 866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9916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673111651"/>
      </p:ext>
    </p:extLst>
  </p:cSld>
  <p:clrMapOvr>
    <a:masterClrMapping/>
  </p:clrMapOvr>
  <p:transition spd="med" advClick="0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Divider (with page content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74" name="Shape 87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75" name="Shape 875"/>
          <p:cNvSpPr>
            <a:spLocks noGrp="1"/>
          </p:cNvSpPr>
          <p:nvPr>
            <p:ph type="body" sz="half" idx="1"/>
          </p:nvPr>
        </p:nvSpPr>
        <p:spPr>
          <a:xfrm>
            <a:off x="304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tabLst>
                <a:tab pos="5350666" algn="r"/>
              </a:tabLst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6" name="Shape 876" descr="Text Placeholder 6"/>
          <p:cNvSpPr>
            <a:spLocks noGrp="1"/>
          </p:cNvSpPr>
          <p:nvPr>
            <p:ph type="body" sz="half" idx="13"/>
          </p:nvPr>
        </p:nvSpPr>
        <p:spPr>
          <a:xfrm>
            <a:off x="6400800" y="14986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tabLst>
                <a:tab pos="5350800" algn="r"/>
              </a:tabLst>
              <a:defRPr>
                <a:solidFill>
                  <a:srgbClr val="000000"/>
                </a:solidFill>
              </a:defRPr>
            </a:lvl1pPr>
          </a:lstStyle>
          <a:p>
            <a:pPr>
              <a:tabLst>
                <a:tab pos="4013200" algn="r"/>
              </a:tabLst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266125"/>
      </p:ext>
    </p:extLst>
  </p:cSld>
  <p:clrMapOvr>
    <a:masterClrMapping/>
  </p:clrMapOvr>
  <p:transition spd="med" advClick="0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act, numb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84" name="Shape 88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85" name="Shape 885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816599224"/>
      </p:ext>
    </p:extLst>
  </p:cSld>
  <p:clrMapOvr>
    <a:masterClrMapping/>
  </p:clrMapOvr>
  <p:transition spd="med" advClick="0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fact, number, half-image (bleed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3" name="Shape 89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94" name="Shape 894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5" name="Shape 895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3247368"/>
      </p:ext>
    </p:extLst>
  </p:cSld>
  <p:clrMapOvr>
    <a:masterClrMapping/>
  </p:clrMapOvr>
  <p:transition spd="med" advClick="0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ig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>
            <a:spLocks noGrp="1"/>
          </p:cNvSpPr>
          <p:nvPr>
            <p:ph type="title"/>
          </p:nvPr>
        </p:nvSpPr>
        <p:spPr>
          <a:xfrm>
            <a:off x="304800" y="67735"/>
            <a:ext cx="11582400" cy="59647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 sz="12800" b="1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03" name="Shape 90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2870467"/>
      </p:ext>
    </p:extLst>
  </p:cSld>
  <p:clrMapOvr>
    <a:masterClrMapping/>
  </p:clrMapOvr>
  <p:transition spd="med" advClick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/>
          </p:cNvSpPr>
          <p:nvPr>
            <p:ph type="title"/>
          </p:nvPr>
        </p:nvSpPr>
        <p:spPr>
          <a:xfrm>
            <a:off x="304802" y="169335"/>
            <a:ext cx="6916617" cy="6027741"/>
          </a:xfrm>
          <a:prstGeom prst="rect">
            <a:avLst/>
          </a:prstGeom>
        </p:spPr>
        <p:txBody>
          <a:bodyPr>
            <a:normAutofit/>
          </a:bodyPr>
          <a:lstStyle>
            <a:lvl1pPr marL="156625" indent="-156625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11" name="Shape 911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8629991"/>
      </p:ext>
    </p:extLst>
  </p:cSld>
  <p:clrMapOvr>
    <a:masterClrMapping/>
  </p:clrMapOvr>
  <p:transition spd="med"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277" name="Shape 277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/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/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/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/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431348391"/>
      </p:ext>
    </p:extLst>
  </p:cSld>
  <p:clrMapOvr>
    <a:masterClrMapping/>
  </p:clrMapOvr>
  <p:transition spd="med" advClick="0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19" name="Shape 91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20" name="Shape 920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1" name="Shape 921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88555"/>
      </p:ext>
    </p:extLst>
  </p:cSld>
  <p:clrMapOvr>
    <a:masterClrMapping/>
  </p:clrMapOvr>
  <p:transition spd="med" advClick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9" name="Shape 92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30" name="Shape 930"/>
          <p:cNvSpPr>
            <a:spLocks noGrp="1"/>
          </p:cNvSpPr>
          <p:nvPr>
            <p:ph type="body" sz="half" idx="1"/>
          </p:nvPr>
        </p:nvSpPr>
        <p:spPr>
          <a:xfrm>
            <a:off x="304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000000"/>
                </a:solidFill>
              </a:defRPr>
            </a:lvl2pPr>
            <a:lvl3pPr>
              <a:spcBef>
                <a:spcPts val="0"/>
              </a:spcBef>
              <a:defRPr>
                <a:solidFill>
                  <a:srgbClr val="000000"/>
                </a:solidFill>
              </a:defRPr>
            </a:lvl3pPr>
            <a:lvl4pPr>
              <a:spcBef>
                <a:spcPts val="0"/>
              </a:spcBef>
              <a:defRPr>
                <a:solidFill>
                  <a:srgbClr val="000000"/>
                </a:solidFill>
              </a:defRPr>
            </a:lvl4pPr>
            <a:lvl5pPr>
              <a:spcBef>
                <a:spcPts val="0"/>
              </a:spcBef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" name="Shape 931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>
                <a:solidFill>
                  <a:srgbClr val="000000"/>
                </a:solidFill>
              </a:defRPr>
            </a:lvl1pPr>
          </a:lstStyle>
          <a:p>
            <a:pPr>
              <a:spcBef>
                <a:spcPts val="0"/>
              </a:spcBef>
              <a:defRPr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4072"/>
      </p:ext>
    </p:extLst>
  </p:cSld>
  <p:clrMapOvr>
    <a:masterClrMapping/>
  </p:clrMapOvr>
  <p:transition spd="med" advClick="0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two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39" name="Shape 93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40" name="Shape 940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263663" indent="-263663">
              <a:defRPr sz="2133">
                <a:solidFill>
                  <a:srgbClr val="000000"/>
                </a:solidFill>
              </a:defRPr>
            </a:lvl2pPr>
            <a:lvl3pPr marL="562097" indent="-263663">
              <a:defRPr sz="2133">
                <a:solidFill>
                  <a:srgbClr val="000000"/>
                </a:solidFill>
              </a:defRPr>
            </a:lvl3pPr>
            <a:lvl4pPr marL="865976" indent="-256406">
              <a:defRPr sz="2133">
                <a:solidFill>
                  <a:srgbClr val="000000"/>
                </a:solidFill>
              </a:defRPr>
            </a:lvl4pPr>
            <a:lvl5pPr marL="1103936" indent="-263663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" name="Shape 941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42" name="Shape 942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406120"/>
      </p:ext>
    </p:extLst>
  </p:cSld>
  <p:clrMapOvr>
    <a:masterClrMapping/>
  </p:clrMapOvr>
  <p:transition spd="med" advClick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two columns, different text size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0" name="Shape 95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51" name="Shape 951"/>
          <p:cNvSpPr>
            <a:spLocks noGrp="1"/>
          </p:cNvSpPr>
          <p:nvPr>
            <p:ph type="body" sz="half" idx="1"/>
          </p:nvPr>
        </p:nvSpPr>
        <p:spPr>
          <a:xfrm>
            <a:off x="304800" y="1327357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0000"/>
                </a:solidFill>
              </a:defRPr>
            </a:lvl1pPr>
            <a:lvl2pPr marL="395495" indent="-395495">
              <a:defRPr sz="3200">
                <a:solidFill>
                  <a:srgbClr val="000000"/>
                </a:solidFill>
              </a:defRPr>
            </a:lvl2pPr>
            <a:lvl3pPr marL="693929" indent="-395495">
              <a:defRPr sz="3200">
                <a:solidFill>
                  <a:srgbClr val="000000"/>
                </a:solidFill>
              </a:defRPr>
            </a:lvl3pPr>
            <a:lvl4pPr marL="994178" indent="-384609">
              <a:defRPr sz="3200">
                <a:solidFill>
                  <a:srgbClr val="000000"/>
                </a:solidFill>
              </a:defRPr>
            </a:lvl4pPr>
            <a:lvl5pPr marL="1235769" indent="-395495">
              <a:defRPr sz="32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290536254"/>
      </p:ext>
    </p:extLst>
  </p:cSld>
  <p:clrMapOvr>
    <a:masterClrMapping/>
  </p:clrMapOvr>
  <p:transition spd="med" advClick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four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59" name="Shape 95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60" name="Shape 960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1" name="Shape 961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2" name="Shape 962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3" name="Shape 963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4" name="Shape 964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973547"/>
      </p:ext>
    </p:extLst>
  </p:cSld>
  <p:clrMapOvr>
    <a:masterClrMapping/>
  </p:clrMapOvr>
  <p:transition spd="med" advClick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72" name="Shape 972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73" name="Shape 973"/>
          <p:cNvSpPr>
            <a:spLocks noGrp="1"/>
          </p:cNvSpPr>
          <p:nvPr>
            <p:ph type="body" sz="quarter" idx="1"/>
          </p:nvPr>
        </p:nvSpPr>
        <p:spPr>
          <a:xfrm>
            <a:off x="304800" y="268226"/>
            <a:ext cx="5486400" cy="4000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67">
                <a:solidFill>
                  <a:srgbClr val="000000"/>
                </a:solidFill>
              </a:defRPr>
            </a:lvl1pPr>
            <a:lvl2pPr marL="181269" indent="-181269">
              <a:defRPr sz="1467">
                <a:solidFill>
                  <a:srgbClr val="000000"/>
                </a:solidFill>
              </a:defRPr>
            </a:lvl2pPr>
            <a:lvl3pPr marL="479703" indent="-181269">
              <a:defRPr sz="1467">
                <a:solidFill>
                  <a:srgbClr val="000000"/>
                </a:solidFill>
              </a:defRPr>
            </a:lvl3pPr>
            <a:lvl4pPr marL="785848" indent="-176280">
              <a:defRPr sz="1467">
                <a:solidFill>
                  <a:srgbClr val="000000"/>
                </a:solidFill>
              </a:defRPr>
            </a:lvl4pPr>
            <a:lvl5pPr marL="1021542" indent="-181269"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4" name="Shape 974" descr="Text Placeholder 6"/>
          <p:cNvSpPr>
            <a:spLocks noGrp="1"/>
          </p:cNvSpPr>
          <p:nvPr>
            <p:ph type="body" sz="half" idx="13"/>
          </p:nvPr>
        </p:nvSpPr>
        <p:spPr>
          <a:xfrm>
            <a:off x="304800" y="1463040"/>
            <a:ext cx="5486400" cy="478112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5" name="Shape 975" descr="Picture Placeholder 7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0277999"/>
      </p:ext>
    </p:extLst>
  </p:cSld>
  <p:clrMapOvr>
    <a:masterClrMapping/>
  </p:clrMapOvr>
  <p:transition spd="med" advClick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two columns), half-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85344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83" name="Shape 98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84" name="Shape 984"/>
          <p:cNvSpPr>
            <a:spLocks noGrp="1"/>
          </p:cNvSpPr>
          <p:nvPr>
            <p:ph type="body" sz="quarter" idx="1"/>
          </p:nvPr>
        </p:nvSpPr>
        <p:spPr>
          <a:xfrm>
            <a:off x="304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5" name="Shape 985" descr="Text Placeholder 7"/>
          <p:cNvSpPr>
            <a:spLocks noGrp="1"/>
          </p:cNvSpPr>
          <p:nvPr>
            <p:ph type="body" sz="quarter" idx="13"/>
          </p:nvPr>
        </p:nvSpPr>
        <p:spPr>
          <a:xfrm>
            <a:off x="3352800" y="1463039"/>
            <a:ext cx="2438400" cy="478112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86" name="Shape 986" descr="Picture Placeholder 8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5456836"/>
      </p:ext>
    </p:extLst>
  </p:cSld>
  <p:clrMapOvr>
    <a:masterClrMapping/>
  </p:clrMapOvr>
  <p:transition spd="med" advClick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two narrow columns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Shape 993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4" name="Shape 99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95" name="Shape 995"/>
          <p:cNvSpPr>
            <a:spLocks noGrp="1"/>
          </p:cNvSpPr>
          <p:nvPr>
            <p:ph type="body" sz="quarter" idx="1"/>
          </p:nvPr>
        </p:nvSpPr>
        <p:spPr>
          <a:xfrm>
            <a:off x="6400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6" name="Shape 99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97" name="Shape 997" descr="Text Placeholder 9"/>
          <p:cNvSpPr>
            <a:spLocks noGrp="1"/>
          </p:cNvSpPr>
          <p:nvPr>
            <p:ph type="body" sz="quarter" idx="14"/>
          </p:nvPr>
        </p:nvSpPr>
        <p:spPr>
          <a:xfrm>
            <a:off x="9448800" y="1463039"/>
            <a:ext cx="2438400" cy="46685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956704"/>
      </p:ext>
    </p:extLst>
  </p:cSld>
  <p:clrMapOvr>
    <a:masterClrMapping/>
  </p:clrMapOvr>
  <p:transition spd="med" advClick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, title, text (dark background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 descr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354" hangingPunct="0"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600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>
            <a:spLocks noGrp="1"/>
          </p:cNvSpPr>
          <p:nvPr>
            <p:ph type="title"/>
          </p:nvPr>
        </p:nvSpPr>
        <p:spPr>
          <a:xfrm>
            <a:off x="304800" y="1303867"/>
            <a:ext cx="5486400" cy="47548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06" name="Shape 100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07" name="Shape 1007"/>
          <p:cNvSpPr>
            <a:spLocks noGrp="1"/>
          </p:cNvSpPr>
          <p:nvPr>
            <p:ph type="body" sz="half" idx="1"/>
          </p:nvPr>
        </p:nvSpPr>
        <p:spPr>
          <a:xfrm>
            <a:off x="6400800" y="1499615"/>
            <a:ext cx="5486400" cy="4668596"/>
          </a:xfrm>
          <a:prstGeom prst="rect">
            <a:avLst/>
          </a:prstGeom>
        </p:spPr>
        <p:txBody>
          <a:bodyPr>
            <a:normAutofit/>
          </a:bodyPr>
          <a:lstStyle>
            <a:lvl2pPr marL="0" indent="0">
              <a:buSzTx/>
              <a:buNone/>
            </a:lvl2pPr>
            <a:lvl3pPr marL="592060" indent="-293626"/>
            <a:lvl4pPr marL="895112" indent="-285544"/>
            <a:lvl5pPr marL="1133900" indent="-293626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8" name="Shape 1008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94014"/>
      </p:ext>
    </p:extLst>
  </p:cSld>
  <p:clrMapOvr>
    <a:masterClrMapping/>
  </p:clrMapOvr>
  <p:transition spd="med" advClick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16" name="Shape 101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17" name="Shape 1017" descr="Picture Placeholder 7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346363"/>
      </p:ext>
    </p:extLst>
  </p:cSld>
  <p:clrMapOvr>
    <a:masterClrMapping/>
  </p:clrMapOvr>
  <p:transition spd="med" advClick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88999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half-blank are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587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25" name="Shape 102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5288671"/>
      </p:ext>
    </p:extLst>
  </p:cSld>
  <p:clrMapOvr>
    <a:masterClrMapping/>
  </p:clrMapOvr>
  <p:transition spd="med" advClick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50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33" name="Shape 103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2184918"/>
      </p:ext>
    </p:extLst>
  </p:cSld>
  <p:clrMapOvr>
    <a:masterClrMapping/>
  </p:clrMapOvr>
  <p:transition spd="med" advClick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nsight, text,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41" name="Shape 1041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56031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42" name="Shape 1042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63042"/>
            <a:ext cx="5486400" cy="46516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294748"/>
      </p:ext>
    </p:extLst>
  </p:cSld>
  <p:clrMapOvr>
    <a:masterClrMapping/>
  </p:clrMapOvr>
  <p:transition spd="med" advClick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graph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50" name="Shape 1050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51" name="Shape 1051"/>
          <p:cNvSpPr>
            <a:spLocks noGrp="1"/>
          </p:cNvSpPr>
          <p:nvPr>
            <p:ph type="body" sz="quarter" idx="1"/>
          </p:nvPr>
        </p:nvSpPr>
        <p:spPr>
          <a:xfrm>
            <a:off x="304800" y="1463041"/>
            <a:ext cx="2438400" cy="46685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787306785"/>
      </p:ext>
    </p:extLst>
  </p:cSld>
  <p:clrMapOvr>
    <a:masterClrMapping/>
  </p:clrMapOvr>
  <p:transition spd="med" advClick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1/4), content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59" name="Shape 105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60" name="Shape 1060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26" indent="-293626">
              <a:defRPr>
                <a:solidFill>
                  <a:srgbClr val="000000"/>
                </a:solidFill>
              </a:defRPr>
            </a:lvl2pPr>
            <a:lvl3pPr marL="592060" indent="-293626">
              <a:defRPr>
                <a:solidFill>
                  <a:srgbClr val="000000"/>
                </a:solidFill>
              </a:defRPr>
            </a:lvl3pPr>
            <a:lvl4pPr marL="895112" indent="-285544">
              <a:defRPr>
                <a:solidFill>
                  <a:srgbClr val="000000"/>
                </a:solidFill>
              </a:defRPr>
            </a:lvl4pPr>
            <a:lvl5pPr marL="1133900" indent="-293626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163406693"/>
      </p:ext>
    </p:extLst>
  </p:cSld>
  <p:clrMapOvr>
    <a:masterClrMapping/>
  </p:clrMapOvr>
  <p:transition spd="med" advClick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, text (1/4), blank (3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68" name="Shape 106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69" name="Shape 1069"/>
          <p:cNvSpPr>
            <a:spLocks noGrp="1"/>
          </p:cNvSpPr>
          <p:nvPr>
            <p:ph type="body" sz="quarter" idx="1"/>
          </p:nvPr>
        </p:nvSpPr>
        <p:spPr>
          <a:xfrm>
            <a:off x="304800" y="1488651"/>
            <a:ext cx="2438400" cy="46058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  <a:lvl2pPr marL="293626" indent="-293626">
              <a:defRPr>
                <a:solidFill>
                  <a:srgbClr val="000000"/>
                </a:solidFill>
              </a:defRPr>
            </a:lvl2pPr>
            <a:lvl3pPr marL="592060" indent="-293626">
              <a:defRPr>
                <a:solidFill>
                  <a:srgbClr val="000000"/>
                </a:solidFill>
              </a:defRPr>
            </a:lvl3pPr>
            <a:lvl4pPr marL="895112" indent="-285544">
              <a:defRPr>
                <a:solidFill>
                  <a:srgbClr val="000000"/>
                </a:solidFill>
              </a:defRPr>
            </a:lvl4pPr>
            <a:lvl5pPr marL="1133900" indent="-293626">
              <a:defRPr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744465896"/>
      </p:ext>
    </p:extLst>
  </p:cSld>
  <p:clrMapOvr>
    <a:masterClrMapping/>
  </p:clrMapOvr>
  <p:transition spd="med" advClick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/4 gri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 descr="Picture Placeholder 11"/>
          <p:cNvSpPr>
            <a:spLocks noGrp="1"/>
          </p:cNvSpPr>
          <p:nvPr>
            <p:ph type="pic" sz="half" idx="13"/>
          </p:nvPr>
        </p:nvSpPr>
        <p:spPr>
          <a:xfrm>
            <a:off x="2" y="2"/>
            <a:ext cx="6096001" cy="3437468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92" name="Shape 1092" descr="Picture Placeholder 11"/>
          <p:cNvSpPr>
            <a:spLocks noGrp="1"/>
          </p:cNvSpPr>
          <p:nvPr>
            <p:ph type="pic" sz="half" idx="14"/>
          </p:nvPr>
        </p:nvSpPr>
        <p:spPr>
          <a:xfrm>
            <a:off x="2" y="3429001"/>
            <a:ext cx="6096001" cy="343746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93" name="Shape 109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094" name="Shape 109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95" name="Shape 1095" descr="Picture Placeholder 11"/>
          <p:cNvSpPr>
            <a:spLocks noGrp="1"/>
          </p:cNvSpPr>
          <p:nvPr>
            <p:ph type="pic" sz="half" idx="15"/>
          </p:nvPr>
        </p:nvSpPr>
        <p:spPr>
          <a:xfrm>
            <a:off x="6096000" y="1"/>
            <a:ext cx="6096000" cy="343746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1096" name="Shape 1096" descr="Picture Placeholder 11"/>
          <p:cNvSpPr>
            <a:spLocks noGrp="1"/>
          </p:cNvSpPr>
          <p:nvPr>
            <p:ph type="pic" sz="half" idx="16"/>
          </p:nvPr>
        </p:nvSpPr>
        <p:spPr>
          <a:xfrm>
            <a:off x="6096000" y="3429001"/>
            <a:ext cx="6096000" cy="3437467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4230191"/>
      </p:ext>
    </p:extLst>
  </p:cSld>
  <p:clrMapOvr>
    <a:masterClrMapping/>
  </p:clrMapOvr>
  <p:transition spd="med" advClick="0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ase study: title, text (2/4), content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4" name="Shape 110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72" indent="-335572"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6" name="Shape 1106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07" name="Shape 1107" descr="Picture Placeholder 11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7492144"/>
      </p:ext>
    </p:extLst>
  </p:cSld>
  <p:clrMapOvr>
    <a:masterClrMapping/>
  </p:clrMapOvr>
  <p:transition spd="med" advClick="0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ase study 2: title, text (2/4), quote (2/4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>
            <a:spLocks noGrp="1"/>
          </p:cNvSpPr>
          <p:nvPr>
            <p:ph type="title"/>
          </p:nvPr>
        </p:nvSpPr>
        <p:spPr>
          <a:xfrm>
            <a:off x="304800" y="169335"/>
            <a:ext cx="5486400" cy="11933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15" name="Shape 11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16" name="Shape 1116"/>
          <p:cNvSpPr>
            <a:spLocks noGrp="1"/>
          </p:cNvSpPr>
          <p:nvPr>
            <p:ph type="body" sz="quarter" idx="1"/>
          </p:nvPr>
        </p:nvSpPr>
        <p:spPr>
          <a:xfrm>
            <a:off x="304800" y="1463042"/>
            <a:ext cx="2438400" cy="46695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335572" indent="-335572"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7" name="Shape 1117" descr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18" name="Shape 1118" descr="Text Placeholder 8"/>
          <p:cNvSpPr>
            <a:spLocks noGrp="1"/>
          </p:cNvSpPr>
          <p:nvPr>
            <p:ph type="body" sz="half" idx="14"/>
          </p:nvPr>
        </p:nvSpPr>
        <p:spPr>
          <a:xfrm>
            <a:off x="6267189" y="1454617"/>
            <a:ext cx="5620011" cy="4608577"/>
          </a:xfrm>
          <a:prstGeom prst="rect">
            <a:avLst/>
          </a:prstGeom>
        </p:spPr>
        <p:txBody>
          <a:bodyPr>
            <a:normAutofit/>
          </a:bodyPr>
          <a:lstStyle>
            <a:lvl1pPr marL="156629" indent="-156629">
              <a:defRPr sz="2400">
                <a:solidFill>
                  <a:srgbClr val="000000"/>
                </a:solidFill>
              </a:defRPr>
            </a:lvl1pPr>
          </a:lstStyle>
          <a:p>
            <a:pPr marL="117475" indent="-117475">
              <a:defRPr sz="2400">
                <a:solidFill>
                  <a:srgbClr val="000000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160056"/>
      </p:ext>
    </p:extLst>
  </p:cSld>
  <p:clrMapOvr>
    <a:masterClrMapping/>
  </p:clrMapOvr>
  <p:transition spd="med" advClick="0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ab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26" name="Shape 1126"/>
          <p:cNvSpPr>
            <a:spLocks noGrp="1"/>
          </p:cNvSpPr>
          <p:nvPr>
            <p:ph type="body" sz="quarter" idx="1"/>
          </p:nvPr>
        </p:nvSpPr>
        <p:spPr>
          <a:xfrm>
            <a:off x="304800" y="256032"/>
            <a:ext cx="2438400" cy="58786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>
                <a:solidFill>
                  <a:srgbClr val="000000"/>
                </a:solidFill>
              </a:defRPr>
            </a:lvl1pPr>
            <a:lvl2pPr marL="0" indent="0">
              <a:buSzTx/>
              <a:buNone/>
              <a:defRPr sz="2133">
                <a:solidFill>
                  <a:srgbClr val="000000"/>
                </a:solidFill>
              </a:defRPr>
            </a:lvl2pPr>
            <a:lvl3pPr marL="634005" indent="-335572">
              <a:defRPr sz="2133">
                <a:solidFill>
                  <a:srgbClr val="000000"/>
                </a:solidFill>
              </a:defRPr>
            </a:lvl3pPr>
            <a:lvl4pPr marL="935903" indent="-326335">
              <a:defRPr sz="2133">
                <a:solidFill>
                  <a:srgbClr val="000000"/>
                </a:solidFill>
              </a:defRPr>
            </a:lvl4pPr>
            <a:lvl5pPr marL="1175845" indent="-335572">
              <a:defRPr sz="2133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532500185"/>
      </p:ext>
    </p:extLst>
  </p:cSld>
  <p:clrMapOvr>
    <a:masterClrMapping/>
  </p:clrMapOvr>
  <p:transition spd="med" advClick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326066"/>
            <a:ext cx="5486401" cy="5918100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3EA990-A2F5-4D44-95AB-0B1450A55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184" y="5701213"/>
            <a:ext cx="3475704" cy="13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84484"/>
      </p:ext>
    </p:extLst>
  </p:cSld>
  <p:clrMapOvr>
    <a:masterClrMapping/>
  </p:clrMapOvr>
  <p:transition spd="med" advClick="0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 (with footer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5254584"/>
      </p:ext>
    </p:extLst>
  </p:cSld>
  <p:clrMapOvr>
    <a:masterClrMapping/>
  </p:clrMapOvr>
  <p:transition spd="med" advClick="0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hank you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/>
          </p:cNvSpPr>
          <p:nvPr>
            <p:ph type="title"/>
          </p:nvPr>
        </p:nvSpPr>
        <p:spPr>
          <a:xfrm>
            <a:off x="304800" y="169333"/>
            <a:ext cx="5486400" cy="11409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48" name="Shape 114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49" name="Shape 1149"/>
          <p:cNvSpPr>
            <a:spLocks noGrp="1"/>
          </p:cNvSpPr>
          <p:nvPr>
            <p:ph type="body" sz="half" idx="1"/>
          </p:nvPr>
        </p:nvSpPr>
        <p:spPr>
          <a:xfrm>
            <a:off x="304800" y="1524000"/>
            <a:ext cx="5486400" cy="47792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1pPr>
            <a:lvl2pPr marL="181269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2pPr>
            <a:lvl3pPr marL="479703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3pPr>
            <a:lvl4pPr marL="785848" indent="-176280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4pPr>
            <a:lvl5pPr marL="1021542" indent="-181269">
              <a:spcBef>
                <a:spcPts val="0"/>
              </a:spcBef>
              <a:tabLst>
                <a:tab pos="5350666" algn="r"/>
              </a:tabLst>
              <a:defRPr sz="1467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94167994"/>
      </p:ext>
    </p:extLst>
  </p:cSld>
  <p:clrMapOvr>
    <a:masterClrMapping/>
  </p:clrMapOvr>
  <p:transition spd="med" advClick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ibm sign-of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157" name="image3.png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04" y="2914867"/>
            <a:ext cx="1730147" cy="7014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5343104"/>
      </p:ext>
    </p:extLst>
  </p:cSld>
  <p:clrMapOvr>
    <a:masterClrMapping/>
  </p:clrMapOvr>
  <p:transition spd="med" advClick="0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xes (1 large, 4 small)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>
            <a:spLocks noGrp="1"/>
          </p:cNvSpPr>
          <p:nvPr>
            <p:ph type="body" sz="quarter" idx="1"/>
          </p:nvPr>
        </p:nvSpPr>
        <p:spPr>
          <a:xfrm>
            <a:off x="9143998" y="3429000"/>
            <a:ext cx="3048001" cy="3429000"/>
          </a:xfrm>
          <a:prstGeom prst="rect">
            <a:avLst/>
          </a:prstGeom>
          <a:solidFill>
            <a:schemeClr val="accent1"/>
          </a:solidFill>
        </p:spPr>
        <p:txBody>
          <a:bodyPr lIns="192023" tIns="192023" rIns="192023" bIns="1920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5" name="Shape 116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66" name="Shape 1166"/>
          <p:cNvSpPr>
            <a:spLocks noGrp="1"/>
          </p:cNvSpPr>
          <p:nvPr>
            <p:ph type="title"/>
          </p:nvPr>
        </p:nvSpPr>
        <p:spPr>
          <a:xfrm>
            <a:off x="-1" y="-3"/>
            <a:ext cx="12192001" cy="3429003"/>
          </a:xfrm>
          <a:prstGeom prst="rect">
            <a:avLst/>
          </a:prstGeom>
          <a:solidFill>
            <a:srgbClr val="000000"/>
          </a:solidFill>
        </p:spPr>
        <p:txBody>
          <a:bodyPr lIns="155447" tIns="155447" rIns="155447" bIns="155447">
            <a:normAutofit/>
          </a:bodyPr>
          <a:lstStyle>
            <a:lvl1pPr>
              <a:defRPr sz="6400"/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146138374"/>
      </p:ext>
    </p:extLst>
  </p:cSld>
  <p:clrMapOvr>
    <a:masterClrMapping/>
  </p:clrMapOvr>
  <p:transition spd="med" advClick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Cover Slide">
    <p:bg>
      <p:bgPr>
        <a:solidFill>
          <a:schemeClr val="accent3">
            <a:hueOff val="520545"/>
            <a:lumOff val="-2098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image3.jpeg"/>
          <p:cNvPicPr>
            <a:picLocks noChangeAspect="1"/>
          </p:cNvPicPr>
          <p:nvPr/>
        </p:nvPicPr>
        <p:blipFill>
          <a:blip r:embed="rId2"/>
          <a:srcRect t="7783" b="7783"/>
          <a:stretch>
            <a:fillRect/>
          </a:stretch>
        </p:blipFill>
        <p:spPr>
          <a:xfrm>
            <a:off x="0" y="-2"/>
            <a:ext cx="12183533" cy="6858004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Shape 118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3" cy="597246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pic>
        <p:nvPicPr>
          <p:cNvPr id="1184" name="image4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907" y="288642"/>
            <a:ext cx="1730492" cy="238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5" name="imag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748" y="6273802"/>
            <a:ext cx="695453" cy="281940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Shape 1186"/>
          <p:cNvSpPr>
            <a:spLocks noGrp="1"/>
          </p:cNvSpPr>
          <p:nvPr>
            <p:ph type="sldNum" sz="quarter" idx="2"/>
          </p:nvPr>
        </p:nvSpPr>
        <p:spPr>
          <a:xfrm>
            <a:off x="8615773" y="6294797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4265453"/>
      </p:ext>
    </p:extLst>
  </p:cSld>
  <p:clrMapOvr>
    <a:masterClrMapping/>
  </p:clrMapOvr>
  <p:transition spd="med" advClick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Rectangle 5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144002" y="6498702"/>
            <a:ext cx="2832100" cy="256521"/>
          </a:xfrm>
          <a:prstGeom prst="rect">
            <a:avLst/>
          </a:prstGeom>
        </p:spPr>
        <p:txBody>
          <a:bodyPr vert="horz" wrap="square" lIns="91413" tIns="45708" rIns="91413" bIns="45708" numCol="1" anchor="t" anchorCtr="0" compatLnSpc="1">
            <a:prstTxWarp prst="textNoShape">
              <a:avLst/>
            </a:prstTxWarp>
          </a:bodyPr>
          <a:lstStyle>
            <a:lvl1pPr>
              <a:defRPr lang="en-US" altLang="ja-JP" sz="1067" smtClean="0"/>
            </a:lvl1pPr>
          </a:lstStyle>
          <a:p>
            <a:pPr algn="r"/>
            <a:fld id="{5136B3BB-1E61-4858-A78B-A602CA3C4C04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46120"/>
      </p:ext>
    </p:extLst>
  </p:cSld>
  <p:clrMapOvr>
    <a:masterClrMapping/>
  </p:clrMapOvr>
  <p:transition spd="med" advClick="0"/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2790178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10726546" y="6559115"/>
            <a:ext cx="1114088" cy="123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00000"/>
              </a:lnSpc>
              <a:spcAft>
                <a:spcPct val="0"/>
              </a:spcAft>
              <a:defRPr/>
            </a:pPr>
            <a:r>
              <a:rPr lang="en-US" sz="800" dirty="0">
                <a:solidFill>
                  <a:srgbClr val="000000"/>
                </a:solidFill>
              </a:rPr>
              <a:t>© 2018 IBM Corporation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647701"/>
            <a:ext cx="11849100" cy="332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5771299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IBM Automation / © 2020 IBM Corporation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395FB3-9C97-154F-86B2-7E381B951268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01377" y="317206"/>
            <a:ext cx="3745441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2001" y="317206"/>
            <a:ext cx="3745441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83385" y="2573600"/>
            <a:ext cx="3914775" cy="2699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383385" y="4663990"/>
            <a:ext cx="3914775" cy="21940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46655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© 2017 IBM Corporation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639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168773"/>
      </p:ext>
    </p:extLst>
  </p:cSld>
  <p:clrMapOvr>
    <a:masterClrMapping/>
  </p:clrMapOvr>
  <p:transition spd="med" advClick="0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rPr>
              <a:t>Group Name / DOC ID / Month XX, 2017 / © 2017 IBM Corporation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203264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668988"/>
      </p:ext>
    </p:extLst>
  </p:cSld>
  <p:clrMapOvr>
    <a:masterClrMapping/>
  </p:clrMapOvr>
  <p:transition spd="med" advClick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-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000" y="220980"/>
            <a:ext cx="5486400" cy="228600"/>
          </a:xfrm>
        </p:spPr>
        <p:txBody>
          <a:bodyPr tIns="0">
            <a:noAutofit/>
          </a:bodyPr>
          <a:lstStyle>
            <a:lvl1pPr>
              <a:defRPr sz="1333">
                <a:solidFill>
                  <a:schemeClr val="accent1"/>
                </a:solidFill>
              </a:defRPr>
            </a:lvl1pPr>
            <a:lvl2pPr>
              <a:defRPr sz="1333">
                <a:solidFill>
                  <a:schemeClr val="accent1"/>
                </a:solidFill>
              </a:defRPr>
            </a:lvl2pPr>
            <a:lvl3pPr>
              <a:defRPr sz="1333">
                <a:solidFill>
                  <a:schemeClr val="accent1"/>
                </a:solidFill>
              </a:defRPr>
            </a:lvl3pPr>
            <a:lvl4pPr>
              <a:defRPr sz="1333">
                <a:solidFill>
                  <a:schemeClr val="accent1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0"/>
          </p:nvPr>
        </p:nvSpPr>
        <p:spPr>
          <a:xfrm>
            <a:off x="6223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2"/>
          </p:nvPr>
        </p:nvSpPr>
        <p:spPr>
          <a:xfrm>
            <a:off x="3302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3"/>
          </p:nvPr>
        </p:nvSpPr>
        <p:spPr>
          <a:xfrm>
            <a:off x="9144000" y="1714501"/>
            <a:ext cx="2667000" cy="4381500"/>
          </a:xfrm>
        </p:spPr>
        <p:txBody>
          <a:bodyPr lIns="0" tIns="228600" rIns="0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6118860"/>
            <a:ext cx="5486400" cy="381000"/>
          </a:xfrm>
        </p:spPr>
        <p:txBody>
          <a:bodyPr tIns="0" anchor="b"/>
          <a:lstStyle>
            <a:lvl1pPr>
              <a:defRPr sz="667" b="0">
                <a:solidFill>
                  <a:schemeClr val="bg2">
                    <a:alpha val="70000"/>
                  </a:schemeClr>
                </a:solidFill>
              </a:defRPr>
            </a:lvl1pPr>
            <a:lvl2pPr>
              <a:defRPr sz="751"/>
            </a:lvl2pPr>
            <a:lvl3pPr>
              <a:defRPr sz="751"/>
            </a:lvl3pPr>
            <a:lvl4pPr>
              <a:defRPr sz="751"/>
            </a:lvl4pPr>
            <a:lvl5pPr>
              <a:defRPr sz="751"/>
            </a:lvl5pPr>
          </a:lstStyle>
          <a:p>
            <a:pPr lvl="0"/>
            <a:r>
              <a:rPr lang="en-US" dirty="0"/>
              <a:t>Source: Edit source here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020" y="6515114"/>
            <a:ext cx="471765" cy="190501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381000" y="571501"/>
            <a:ext cx="11430000" cy="952500"/>
          </a:xfrm>
        </p:spPr>
        <p:txBody>
          <a:bodyPr>
            <a:noAutofit/>
          </a:bodyPr>
          <a:lstStyle>
            <a:lvl1pPr>
              <a:defRPr>
                <a:latin typeface="IBM Plex Sans" charset="0"/>
                <a:ea typeface="IBM Plex Sans" charset="0"/>
                <a:cs typeface="IBM Plex Sans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7042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400800" y="14986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  <a:p>
            <a:pPr marL="0" marR="0" lvl="1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Second level</a:t>
            </a:r>
          </a:p>
          <a:p>
            <a:pPr marL="0" marR="0" lvl="2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Third level</a:t>
            </a:r>
          </a:p>
          <a:p>
            <a:pPr marL="0" marR="0" lvl="3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Fourth level</a:t>
            </a:r>
          </a:p>
          <a:p>
            <a:pPr marL="0" marR="0" lvl="4" indent="0" algn="l" defTabSz="609585" rtl="0" eaLnBrk="1" fontAlgn="auto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47122"/>
      </p:ext>
    </p:extLst>
  </p:cSld>
  <p:clrMapOvr>
    <a:masterClrMapping/>
  </p:clrMapOvr>
  <p:transition spd="med"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2668296"/>
      </p:ext>
    </p:extLst>
  </p:cSld>
  <p:clrMapOvr>
    <a:masterClrMapping/>
  </p:clrMapOvr>
  <p:transition spd="med" advClick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92501" y="1354244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  <a:latin typeface="+mj-lt"/>
                <a:ea typeface="IBM Plex Mono" charset="0"/>
                <a:cs typeface="IBM Plex Mono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04033962"/>
      </p:ext>
    </p:extLst>
  </p:cSld>
  <p:clrMapOvr>
    <a:masterClrMapping/>
  </p:clrMapOvr>
  <p:transition spd="med"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half" idx="1"/>
          </p:nvPr>
        </p:nvSpPr>
        <p:spPr>
          <a:xfrm>
            <a:off x="304800" y="1767842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08268614"/>
      </p:ext>
    </p:extLst>
  </p:cSld>
  <p:clrMapOvr>
    <a:masterClrMapping/>
  </p:clrMapOvr>
  <p:transition spd="med" advClick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4" y="112935"/>
            <a:ext cx="11582400" cy="5964767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+mj-lt"/>
                <a:ea typeface="IBM Plex Mono" charset="0"/>
                <a:cs typeface="IBM Plex Mon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656380"/>
      </p:ext>
    </p:extLst>
  </p:cSld>
  <p:clrMapOvr>
    <a:masterClrMapping/>
  </p:clrMapOvr>
  <p:transition spd="med" advClick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6916616" cy="6027740"/>
          </a:xfrm>
        </p:spPr>
        <p:txBody>
          <a:bodyPr/>
          <a:lstStyle>
            <a:lvl1pPr marL="156629" indent="-156629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74666"/>
      </p:ext>
    </p:extLst>
  </p:cSld>
  <p:clrMapOvr>
    <a:masterClrMapping/>
  </p:clrMapOvr>
  <p:transition spd="med" advClick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57707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© 2017 IBM Corporation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658368"/>
            <a:ext cx="5486400" cy="5599640"/>
          </a:xfrm>
        </p:spPr>
        <p:txBody>
          <a:bodyPr/>
          <a:lstStyle>
            <a:lvl1pPr>
              <a:spcBef>
                <a:spcPts val="1467"/>
              </a:spcBef>
              <a:spcAft>
                <a:spcPts val="0"/>
              </a:spcAft>
              <a:defRPr/>
            </a:lvl1pPr>
            <a:lvl2pPr>
              <a:spcBef>
                <a:spcPts val="1467"/>
              </a:spcBef>
              <a:defRPr/>
            </a:lvl2pPr>
            <a:lvl3pPr>
              <a:spcBef>
                <a:spcPts val="1467"/>
              </a:spcBef>
              <a:defRPr/>
            </a:lvl3pPr>
            <a:lvl4pPr>
              <a:spcBef>
                <a:spcPts val="1467"/>
              </a:spcBef>
              <a:defRPr/>
            </a:lvl4pPr>
            <a:lvl5pPr>
              <a:spcBef>
                <a:spcPts val="146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6556801"/>
      </p:ext>
    </p:extLst>
  </p:cSld>
  <p:clrMapOvr>
    <a:masterClrMapping/>
  </p:clrMapOvr>
  <p:transition spd="med" advClick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2791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0" y="1499617"/>
            <a:ext cx="5486400" cy="4781127"/>
          </a:xfrm>
        </p:spPr>
        <p:txBody>
          <a:bodyPr/>
          <a:lstStyle>
            <a:lvl1pPr>
              <a:spcBef>
                <a:spcPts val="0"/>
              </a:spcBef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39780"/>
      </p:ext>
    </p:extLst>
  </p:cSld>
  <p:clrMapOvr>
    <a:masterClrMapping/>
  </p:clrMapOvr>
  <p:transition spd="med" advClick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455688"/>
      </p:ext>
    </p:extLst>
  </p:cSld>
  <p:clrMapOvr>
    <a:masterClrMapping/>
  </p:clrMapOvr>
  <p:transition spd="med" advClick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6695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304800" y="1327358"/>
            <a:ext cx="5486400" cy="4916809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400800" y="1488865"/>
            <a:ext cx="5486400" cy="4755303"/>
          </a:xfrm>
        </p:spPr>
        <p:txBody>
          <a:bodyPr/>
          <a:lstStyle>
            <a:lvl1pPr>
              <a:defRPr sz="1867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76318"/>
      </p:ext>
    </p:extLst>
  </p:cSld>
  <p:clrMapOvr>
    <a:masterClrMapping/>
  </p:clrMapOvr>
  <p:transition spd="med" advClick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59"/>
            <a:ext cx="2438400" cy="478620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59"/>
            <a:ext cx="2438400" cy="478620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8599"/>
      </p:ext>
    </p:extLst>
  </p:cSld>
  <p:clrMapOvr>
    <a:masterClrMapping/>
  </p:clrMapOvr>
  <p:transition spd="med" advClick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58881"/>
      </p:ext>
    </p:extLst>
  </p:cSld>
  <p:clrMapOvr>
    <a:masterClrMapping/>
  </p:clrMapOvr>
  <p:transition spd="med" advClick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853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39"/>
            <a:ext cx="2438400" cy="4781127"/>
          </a:xfrm>
        </p:spPr>
        <p:txBody>
          <a:bodyPr/>
          <a:lstStyle>
            <a:lvl1pPr>
              <a:spcBef>
                <a:spcPts val="1467"/>
              </a:spcBef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63039"/>
            <a:ext cx="2438400" cy="4781127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815811"/>
      </p:ext>
    </p:extLst>
  </p:cSld>
  <p:clrMapOvr>
    <a:masterClrMapping/>
  </p:clrMapOvr>
  <p:transition spd="med" advClick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93219"/>
      </p:ext>
    </p:extLst>
  </p:cSld>
  <p:clrMapOvr>
    <a:masterClrMapping/>
  </p:clrMapOvr>
  <p:transition spd="med"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304800" y="237068"/>
            <a:ext cx="5486400" cy="13384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</a:lstStyle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half" idx="1"/>
          </p:nvPr>
        </p:nvSpPr>
        <p:spPr>
          <a:xfrm>
            <a:off x="304800" y="1761069"/>
            <a:ext cx="5486400" cy="414528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12800" b="1"/>
            </a:lvl1pPr>
            <a:lvl2pPr marL="1581983" indent="-1581983">
              <a:lnSpc>
                <a:spcPct val="90000"/>
              </a:lnSpc>
              <a:spcBef>
                <a:spcPts val="0"/>
              </a:spcBef>
              <a:defRPr sz="12800" b="1"/>
            </a:lvl2pPr>
            <a:lvl3pPr marL="1880417" indent="-1581983">
              <a:lnSpc>
                <a:spcPct val="90000"/>
              </a:lnSpc>
              <a:spcBef>
                <a:spcPts val="0"/>
              </a:spcBef>
              <a:defRPr sz="12800" b="1"/>
            </a:lvl3pPr>
            <a:lvl4pPr marL="2148006" indent="-1538436">
              <a:lnSpc>
                <a:spcPct val="90000"/>
              </a:lnSpc>
              <a:spcBef>
                <a:spcPts val="0"/>
              </a:spcBef>
              <a:defRPr sz="12800" b="1"/>
            </a:lvl4pPr>
            <a:lvl5pPr marL="2422257" indent="-1581983">
              <a:lnSpc>
                <a:spcPct val="90000"/>
              </a:lnSpc>
              <a:spcBef>
                <a:spcPts val="0"/>
              </a:spcBef>
              <a:defRPr sz="12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 descr="Picture Placeholder 5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5571621"/>
      </p:ext>
    </p:extLst>
  </p:cSld>
  <p:clrMapOvr>
    <a:masterClrMapping/>
  </p:clrMapOvr>
  <p:transition spd="med" advClick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5412803"/>
      </p:ext>
    </p:extLst>
  </p:cSld>
  <p:clrMapOvr>
    <a:masterClrMapping/>
  </p:clrMapOvr>
  <p:transition spd="med" advClick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136282"/>
      </p:ext>
    </p:extLst>
  </p:cSld>
  <p:clrMapOvr>
    <a:masterClrMapping/>
  </p:clrMapOvr>
  <p:transition spd="med" advClick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902304"/>
      </p:ext>
    </p:extLst>
  </p:cSld>
  <p:clrMapOvr>
    <a:masterClrMapping/>
  </p:clrMapOvr>
  <p:transition spd="med" advClick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0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499165"/>
      </p:ext>
    </p:extLst>
  </p:cSld>
  <p:clrMapOvr>
    <a:masterClrMapping/>
  </p:clrMapOvr>
  <p:transition spd="med" advClick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43841"/>
            <a:ext cx="5486400" cy="400049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63041"/>
            <a:ext cx="5486400" cy="4651641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867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2722519"/>
      </p:ext>
    </p:extLst>
  </p:cSld>
  <p:clrMapOvr>
    <a:masterClrMapping/>
  </p:clrMapOvr>
  <p:transition spd="med" advClick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1"/>
            <a:ext cx="6096000" cy="2815167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6095999" cy="342900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84260"/>
      </p:ext>
    </p:extLst>
  </p:cSld>
  <p:clrMapOvr>
    <a:masterClrMapping/>
  </p:clrMapOvr>
  <p:transition spd="med" advClick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3997" y="3429000"/>
            <a:ext cx="3048000" cy="3429000"/>
          </a:xfrm>
          <a:solidFill>
            <a:schemeClr val="accent4">
              <a:lumMod val="60000"/>
              <a:lumOff val="4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3048000" y="3429000"/>
            <a:ext cx="3048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2" y="3429000"/>
            <a:ext cx="3047996" cy="3429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3429000"/>
            <a:ext cx="3048000" cy="3429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342900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6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356636"/>
      </p:ext>
    </p:extLst>
  </p:cSld>
  <p:clrMapOvr>
    <a:masterClrMapping/>
  </p:clrMapOvr>
  <p:transition spd="med" advClick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12191999" cy="1720852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940763"/>
      </p:ext>
    </p:extLst>
  </p:cSld>
  <p:clrMapOvr>
    <a:masterClrMapping/>
  </p:clrMapOvr>
  <p:transition spd="med" advClick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3810000"/>
            <a:ext cx="3048000" cy="3048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333">
                <a:solidFill>
                  <a:schemeClr val="bg2"/>
                </a:solidFill>
              </a:defRPr>
            </a:lvl2pPr>
            <a:lvl3pPr>
              <a:defRPr sz="1333">
                <a:solidFill>
                  <a:schemeClr val="bg2"/>
                </a:solidFill>
              </a:defRPr>
            </a:lvl3pPr>
            <a:lvl4pPr>
              <a:defRPr sz="1333">
                <a:solidFill>
                  <a:schemeClr val="bg2"/>
                </a:solidFill>
              </a:defRPr>
            </a:lvl4pPr>
            <a:lvl5pPr>
              <a:defRPr sz="1333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277543"/>
      </p:ext>
    </p:extLst>
  </p:cSld>
  <p:clrMapOvr>
    <a:masterClrMapping/>
  </p:clrMapOvr>
  <p:transition spd="med" advClick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accent4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FFFFFF"/>
                </a:solidFill>
              </a:rPr>
              <a:t>Group Name / DOC ID / Month XX, 2017 / © 2017 IBM Corporation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36024"/>
      </p:ext>
    </p:extLst>
  </p:cSld>
  <p:clrMapOvr>
    <a:masterClrMapping/>
  </p:clrMapOvr>
  <p:transition spd="med"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304800" y="457202"/>
            <a:ext cx="5486400" cy="57707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6400800" y="658370"/>
            <a:ext cx="5486400" cy="55996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7418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10226"/>
      </p:ext>
    </p:extLst>
  </p:cSld>
  <p:clrMapOvr>
    <a:masterClrMapping/>
  </p:clrMapOvr>
  <p:transition spd="med" advClick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463041"/>
            <a:ext cx="2438400" cy="4668593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704036"/>
      </p:ext>
    </p:extLst>
  </p:cSld>
  <p:clrMapOvr>
    <a:masterClrMapping/>
  </p:clrMapOvr>
  <p:transition spd="med" advClick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352800" y="889000"/>
            <a:ext cx="8534400" cy="5099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94294"/>
      </p:ext>
    </p:extLst>
  </p:cSld>
  <p:clrMapOvr>
    <a:masterClrMapping/>
  </p:clrMapOvr>
  <p:transition spd="med" advClick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88651"/>
            <a:ext cx="2438400" cy="4605867"/>
          </a:xfrm>
        </p:spPr>
        <p:txBody>
          <a:bodyPr/>
          <a:lstStyle>
            <a:lvl1pPr>
              <a:defRPr sz="1867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486921"/>
      </p:ext>
    </p:extLst>
  </p:cSld>
  <p:clrMapOvr>
    <a:masterClrMapping/>
  </p:clrMapOvr>
  <p:transition spd="med" advClick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99616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92993685"/>
      </p:ext>
    </p:extLst>
  </p:cSld>
  <p:clrMapOvr>
    <a:masterClrMapping/>
  </p:clrMapOvr>
  <p:transition spd="med" advClick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93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04800" y="1463040"/>
            <a:ext cx="2438400" cy="4669536"/>
          </a:xfrm>
        </p:spPr>
        <p:txBody>
          <a:bodyPr/>
          <a:lstStyle>
            <a:lvl1pPr>
              <a:defRPr sz="2133"/>
            </a:lvl1pPr>
            <a:lvl2pPr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3352800" y="1488017"/>
            <a:ext cx="2438400" cy="4608576"/>
          </a:xfrm>
        </p:spPr>
        <p:txBody>
          <a:bodyPr/>
          <a:lstStyle>
            <a:lvl1pPr>
              <a:defRPr sz="1867"/>
            </a:lvl1pPr>
            <a:lvl2pPr marL="0" indent="0">
              <a:buNone/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267189" y="1402080"/>
            <a:ext cx="5620011" cy="4608576"/>
          </a:xfrm>
        </p:spPr>
        <p:txBody>
          <a:bodyPr/>
          <a:lstStyle>
            <a:lvl1pPr marL="156629" indent="-156629">
              <a:tabLst/>
              <a:defRPr sz="3200"/>
            </a:lvl1pPr>
            <a:lvl2pPr marL="0" indent="0"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743610"/>
      </p:ext>
    </p:extLst>
  </p:cSld>
  <p:clrMapOvr>
    <a:masterClrMapping/>
  </p:clrMapOvr>
  <p:transition spd="med" advClick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256033"/>
            <a:ext cx="2438400" cy="5878660"/>
          </a:xfrm>
        </p:spPr>
        <p:txBody>
          <a:bodyPr/>
          <a:lstStyle>
            <a:lvl1pPr>
              <a:defRPr sz="2133"/>
            </a:lvl1pPr>
            <a:lvl2pPr marL="0" indent="0">
              <a:spcBef>
                <a:spcPts val="1467"/>
              </a:spcBef>
              <a:buFontTx/>
              <a:buNone/>
              <a:defRPr sz="1467"/>
            </a:lvl2pPr>
            <a:lvl3pPr>
              <a:defRPr sz="1467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3352800" y="300567"/>
            <a:ext cx="8534400" cy="6129867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46653947"/>
      </p:ext>
    </p:extLst>
  </p:cSld>
  <p:clrMapOvr>
    <a:masterClrMapping/>
  </p:clrMapOvr>
  <p:transition spd="med" advClick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037531"/>
      </p:ext>
    </p:extLst>
  </p:cSld>
  <p:clrMapOvr>
    <a:masterClrMapping/>
  </p:clrMapOvr>
  <p:transition spd="med" advClick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969226"/>
      </p:ext>
    </p:extLst>
  </p:cSld>
  <p:clrMapOvr>
    <a:masterClrMapping/>
  </p:clrMapOvr>
  <p:transition spd="med" advClick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11409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04800" y="1524000"/>
            <a:ext cx="5486400" cy="4779264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5253435" algn="dec"/>
              </a:tabLst>
              <a:defRPr sz="1467"/>
            </a:lvl1pPr>
            <a:lvl2pPr marL="230712" indent="-230712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5364346" algn="r"/>
              </a:tabLst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382851"/>
      </p:ext>
    </p:extLst>
  </p:cSld>
  <p:clrMapOvr>
    <a:masterClrMapping/>
  </p:clrMapOvr>
  <p:transition spd="med" advClick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2914867"/>
            <a:ext cx="1722792" cy="7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57297"/>
      </p:ext>
    </p:extLst>
  </p:cSld>
  <p:clrMapOvr>
    <a:masterClrMapping/>
  </p:clrMapOvr>
  <p:transition spd="med"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12791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304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hape 86" descr="Text Placeholder 9"/>
          <p:cNvSpPr>
            <a:spLocks noGrp="1"/>
          </p:cNvSpPr>
          <p:nvPr>
            <p:ph type="body" sz="half" idx="13"/>
          </p:nvPr>
        </p:nvSpPr>
        <p:spPr>
          <a:xfrm>
            <a:off x="6400800" y="1499617"/>
            <a:ext cx="5486400" cy="478112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defRPr/>
            </a:lvl1pPr>
          </a:lstStyle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007063"/>
      </p:ext>
    </p:extLst>
  </p:cSld>
  <p:clrMapOvr>
    <a:masterClrMapping/>
  </p:clrMapOvr>
  <p:transition spd="med" advClick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43948" y="250011"/>
            <a:ext cx="10363200" cy="73152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600"/>
              </a:spcBef>
              <a:buNone/>
              <a:defRPr sz="2400" b="1" baseline="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526156" y="6626365"/>
            <a:ext cx="109728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457178"/>
            <a:r>
              <a:rPr lang="en-US" sz="800" kern="0" spc="-31">
                <a:solidFill>
                  <a:prstClr val="black"/>
                </a:solidFill>
                <a:latin typeface="Arial"/>
                <a:cs typeface="Arial"/>
              </a:rPr>
              <a:t>© IBM Corporation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635256" y="6626365"/>
            <a:ext cx="442544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457178"/>
            <a:fld id="{9B56CEAA-430B-E444-BEC6-7F9CF6806FD6}" type="slidenum">
              <a:rPr lang="en-US" sz="800" kern="0" spc="-31">
                <a:solidFill>
                  <a:prstClr val="black"/>
                </a:solidFill>
                <a:latin typeface="Arial"/>
                <a:cs typeface="Arial"/>
              </a:rPr>
              <a:pPr defTabSz="457178"/>
              <a:t>‹#›</a:t>
            </a:fld>
            <a:endParaRPr lang="en-US" sz="800" kern="0" spc="-31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5" name="Picture 4" descr="cloud_only copy.png"/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r="-749"/>
          <a:stretch/>
        </p:blipFill>
        <p:spPr>
          <a:xfrm>
            <a:off x="315861" y="6205573"/>
            <a:ext cx="797248" cy="44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30021"/>
      </p:ext>
    </p:extLst>
  </p:cSld>
  <p:clrMapOvr>
    <a:masterClrMapping/>
  </p:clrMapOvr>
  <p:transition spd="med" advClick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85529869"/>
      </p:ext>
    </p:extLst>
  </p:cSld>
  <p:clrMapOvr>
    <a:masterClrMapping/>
  </p:clrMapOvr>
  <p:transition spd="med" advClick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rk w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19984" y="6343157"/>
            <a:ext cx="263327" cy="384721"/>
          </a:xfrm>
          <a:prstGeom prst="rect">
            <a:avLst/>
          </a:prstGeom>
        </p:spPr>
        <p:txBody>
          <a:bodyPr wrap="square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00805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black">
          <a:xfrm>
            <a:off x="10726546" y="6559115"/>
            <a:ext cx="1114088" cy="12311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© 2018 IBM Corporation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647701"/>
            <a:ext cx="11849100" cy="332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575618"/>
      </p:ext>
    </p:extLst>
  </p:cSld>
  <p:clrMapOvr>
    <a:masterClrMapping/>
  </p:clrMapOvr>
  <p:transition spd="med" advClick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881" y="224688"/>
            <a:ext cx="8627111" cy="8412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r>
              <a:rPr lang="en-US"/>
              <a:t>IBM Security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868D95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0265" y="1808649"/>
            <a:ext cx="5583936" cy="4011168"/>
          </a:xfrm>
        </p:spPr>
        <p:txBody>
          <a:bodyPr/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6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6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811962-F144-D048-A060-3765C71936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0700" y="1645999"/>
            <a:ext cx="5726673" cy="4168485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800" b="0" i="0">
                <a:gradFill flip="none" rotWithShape="1">
                  <a:gsLst>
                    <a:gs pos="0">
                      <a:srgbClr val="0061FF"/>
                    </a:gs>
                    <a:gs pos="70000">
                      <a:srgbClr val="8A3FFC"/>
                    </a:gs>
                  </a:gsLst>
                  <a:lin ang="18000000" scaled="0"/>
                </a:gradFill>
                <a:latin typeface="IBM Plex Sans ExtraLight"/>
                <a:sym typeface="IBM Plex Sans ExtraLigh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gradFill flip="none" rotWithShape="1">
                  <a:gsLst>
                    <a:gs pos="0">
                      <a:srgbClr val="0061FF"/>
                    </a:gs>
                    <a:gs pos="70000">
                      <a:srgbClr val="8A3FFC"/>
                    </a:gs>
                  </a:gsLst>
                  <a:lin ang="18000000" scaled="0"/>
                </a:gradFill>
                <a:latin typeface="IBM Plex Sans ExtraLight"/>
                <a:ea typeface="IBM Plex Sans ExtraLight"/>
                <a:cs typeface="IBM Plex Sans ExtraLight"/>
                <a:sym typeface="IBM Plex Sans ExtraLight"/>
              </a:defRPr>
            </a:pPr>
            <a:r>
              <a:rPr kumimoji="0" lang="en-US" sz="128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61FF"/>
                    </a:gs>
                    <a:gs pos="70000">
                      <a:srgbClr val="8A3FFC"/>
                    </a:gs>
                  </a:gsLst>
                  <a:lin ang="18000000" scaled="0"/>
                </a:gradFill>
                <a:effectLst/>
                <a:uLnTx/>
                <a:uFillTx/>
                <a:latin typeface="IBM Plex Sans ExtraLight"/>
                <a:sym typeface="IBM Plex Sans ExtraLight"/>
              </a:rPr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8824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9873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523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6720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10580165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1360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4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body" sz="half" idx="1"/>
          </p:nvPr>
        </p:nvSpPr>
        <p:spPr>
          <a:xfrm>
            <a:off x="6400800" y="1457960"/>
            <a:ext cx="5486400" cy="478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263663" indent="-263663">
              <a:defRPr sz="2133"/>
            </a:lvl2pPr>
            <a:lvl3pPr marL="562097" indent="-263663">
              <a:defRPr sz="2133"/>
            </a:lvl3pPr>
            <a:lvl4pPr marL="865976" indent="-256406">
              <a:defRPr sz="2133"/>
            </a:lvl4pPr>
            <a:lvl5pPr marL="1103936" indent="-263663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97" name="Shape 97" descr="Text Placeholder 6"/>
          <p:cNvSpPr>
            <a:spLocks noGrp="1"/>
          </p:cNvSpPr>
          <p:nvPr>
            <p:ph type="body" sz="half" idx="14"/>
          </p:nvPr>
        </p:nvSpPr>
        <p:spPr>
          <a:xfrm>
            <a:off x="304800" y="1457959"/>
            <a:ext cx="5486400" cy="47862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322583"/>
      </p:ext>
    </p:extLst>
  </p:cSld>
  <p:clrMapOvr>
    <a:masterClrMapping/>
  </p:clrMapOvr>
  <p:transition spd="med" advClick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2969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2343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9979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695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876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8255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9439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5396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9285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8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title"/>
          </p:nvPr>
        </p:nvSpPr>
        <p:spPr>
          <a:xfrm>
            <a:off x="304800" y="169336"/>
            <a:ext cx="5486400" cy="6695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304800" y="1303868"/>
            <a:ext cx="5486400" cy="49168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 marL="395495" indent="-395495">
              <a:defRPr sz="3200"/>
            </a:lvl2pPr>
            <a:lvl3pPr marL="693929" indent="-395495">
              <a:defRPr sz="3200"/>
            </a:lvl3pPr>
            <a:lvl4pPr marL="994178" indent="-384609">
              <a:defRPr sz="3200"/>
            </a:lvl4pPr>
            <a:lvl5pPr marL="1235769" indent="-395495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hape 107" descr="Footer Placeholder 2"/>
          <p:cNvSpPr/>
          <p:nvPr/>
        </p:nvSpPr>
        <p:spPr>
          <a:xfrm>
            <a:off x="304800" y="6465192"/>
            <a:ext cx="8534400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pPr defTabSz="914354" hangingPunct="0"/>
            <a:r>
              <a:rPr sz="800" kern="0">
                <a:latin typeface="IBM Plex Sans"/>
                <a:ea typeface="IBM Plex Sans"/>
                <a:cs typeface="IBM Plex Sans"/>
                <a:sym typeface="IBM Plex Sans"/>
              </a:rPr>
              <a:t>Group Name / DOC ID / Month XX, 2017 / © 2017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85077319"/>
      </p:ext>
    </p:extLst>
  </p:cSld>
  <p:clrMapOvr>
    <a:masterClrMapping/>
  </p:clrMapOvr>
  <p:transition spd="med" advClick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25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597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07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876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673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2679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333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333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333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3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8"/>
            <a:ext cx="5524500" cy="57255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9523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429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9324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56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304800" y="457202"/>
            <a:ext cx="8534400" cy="85344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xfrm>
            <a:off x="11765373" y="6465193"/>
            <a:ext cx="121828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6400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33"/>
            </a:lvl1pPr>
            <a:lvl2pPr marL="0" indent="0">
              <a:buSzTx/>
              <a:buNone/>
              <a:defRPr sz="2133"/>
            </a:lvl2pPr>
            <a:lvl3pPr marL="634005" indent="-335572">
              <a:defRPr sz="2133"/>
            </a:lvl3pPr>
            <a:lvl4pPr marL="935903" indent="-326335">
              <a:defRPr sz="2133"/>
            </a:lvl4pPr>
            <a:lvl5pPr marL="1175845" indent="-335572">
              <a:defRPr sz="2133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 descr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3"/>
            <a:ext cx="5486400" cy="40005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100"/>
            </a:pPr>
            <a:endParaRPr/>
          </a:p>
        </p:txBody>
      </p:sp>
      <p:sp>
        <p:nvSpPr>
          <p:cNvPr id="118" name="Shape 118" descr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19" name="Shape 119" descr="Text Placeholder 7"/>
          <p:cNvSpPr>
            <a:spLocks noGrp="1"/>
          </p:cNvSpPr>
          <p:nvPr>
            <p:ph type="body" sz="quarter" idx="15"/>
          </p:nvPr>
        </p:nvSpPr>
        <p:spPr>
          <a:xfrm>
            <a:off x="3352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  <p:sp>
        <p:nvSpPr>
          <p:cNvPr id="120" name="Shape 120" descr="Text Placeholder 9"/>
          <p:cNvSpPr>
            <a:spLocks noGrp="1"/>
          </p:cNvSpPr>
          <p:nvPr>
            <p:ph type="body" sz="quarter" idx="16"/>
          </p:nvPr>
        </p:nvSpPr>
        <p:spPr>
          <a:xfrm>
            <a:off x="9448800" y="1457961"/>
            <a:ext cx="2438400" cy="478620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16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916794"/>
      </p:ext>
    </p:extLst>
  </p:cSld>
  <p:clrMapOvr>
    <a:masterClrMapping/>
  </p:clrMapOvr>
  <p:transition spd="med" advClick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0753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290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532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658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9503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10784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8"/>
            <a:ext cx="5498592" cy="1746503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211" y="4274263"/>
            <a:ext cx="8540991" cy="1746501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7543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B1C0-222D-9D40-912C-E547CD95F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AC9B2B-A11D-5F43-9C79-CF3F66A9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76612-C07C-8746-9B06-AAA78BE32922}" type="datetimeFigureOut">
              <a:rPr lang="en-US" smtClean="0"/>
              <a:t>2/8/23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889441-0B4B-3F4F-91FC-029659B09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768B-0CE0-E84E-803A-2F24BE1E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C4BC7-6A48-784D-8607-9CEED816CD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9573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4" y="3078270"/>
            <a:ext cx="1722792" cy="701463"/>
          </a:xfrm>
          <a:prstGeom prst="rect">
            <a:avLst/>
          </a:prstGeom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8AE76EB6-D94E-7B49-9D5A-0BFEBA709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IBM Confidential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5EF4F378-8A84-684C-A8E8-440574971E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966" y="46343"/>
            <a:ext cx="2761853" cy="82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45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865632"/>
            <a:ext cx="8558784" cy="9509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and Business Partner Confidential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63454D7B-C0F0-044D-A8BB-8FF6203E4E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532774" y="40816"/>
            <a:ext cx="2761853" cy="824816"/>
          </a:xfrm>
          <a:prstGeom prst="rect">
            <a:avLst/>
          </a:prstGeom>
        </p:spPr>
      </p:pic>
      <p:sp>
        <p:nvSpPr>
          <p:cNvPr id="5" name="btfpLayoutConfig" hidden="1"/>
          <p:cNvSpPr txBox="1"/>
          <p:nvPr userDrawn="1"/>
        </p:nvSpPr>
        <p:spPr>
          <a:xfrm>
            <a:off x="16934" y="16933"/>
            <a:ext cx="11853333" cy="11278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/>
            <a:r>
              <a:rPr lang="en-US" sz="133">
                <a:solidFill>
                  <a:srgbClr val="FFFFFF">
                    <a:alpha val="0"/>
                  </a:srgbClr>
                </a:solidFill>
                <a:latin typeface="IBM Plex Sans" charset="0"/>
                <a:ea typeface="IBM Plex Sans" charset="0"/>
                <a:cs typeface="IBM Plex Sans" charset="0"/>
              </a:rPr>
              <a:t>overall_0_132061612895252587 columns_1_132061612895252587 </a:t>
            </a:r>
            <a:endParaRPr lang="en-US" sz="133" dirty="0">
              <a:solidFill>
                <a:srgbClr val="FFFFFF">
                  <a:alpha val="0"/>
                </a:srgb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881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44">
          <p15:clr>
            <a:srgbClr val="CCCCCC"/>
          </p15:clr>
        </p15:guide>
        <p15:guide id="2" pos="5616">
          <p15:clr>
            <a:srgbClr val="CCCCC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Group Name / DOC ID / Month XX, 2017 / © 2017 IBM Corporation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66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8" Type="http://schemas.openxmlformats.org/officeDocument/2006/relationships/slideLayout" Target="../slideLayouts/slideLayout7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2.xml"/><Relationship Id="rId18" Type="http://schemas.openxmlformats.org/officeDocument/2006/relationships/slideLayout" Target="../slideLayouts/slideLayout117.xml"/><Relationship Id="rId26" Type="http://schemas.openxmlformats.org/officeDocument/2006/relationships/slideLayout" Target="../slideLayouts/slideLayout125.xml"/><Relationship Id="rId39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133.xml"/><Relationship Id="rId42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20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28.xml"/><Relationship Id="rId41" Type="http://schemas.openxmlformats.org/officeDocument/2006/relationships/slideLayout" Target="../slideLayouts/slideLayout140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24" Type="http://schemas.openxmlformats.org/officeDocument/2006/relationships/slideLayout" Target="../slideLayouts/slideLayout123.xml"/><Relationship Id="rId32" Type="http://schemas.openxmlformats.org/officeDocument/2006/relationships/slideLayout" Target="../slideLayouts/slideLayout131.xml"/><Relationship Id="rId37" Type="http://schemas.openxmlformats.org/officeDocument/2006/relationships/slideLayout" Target="../slideLayouts/slideLayout136.xml"/><Relationship Id="rId40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23" Type="http://schemas.openxmlformats.org/officeDocument/2006/relationships/slideLayout" Target="../slideLayouts/slideLayout122.xml"/><Relationship Id="rId28" Type="http://schemas.openxmlformats.org/officeDocument/2006/relationships/slideLayout" Target="../slideLayouts/slideLayout127.xml"/><Relationship Id="rId36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18.xml"/><Relationship Id="rId31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Relationship Id="rId22" Type="http://schemas.openxmlformats.org/officeDocument/2006/relationships/slideLayout" Target="../slideLayouts/slideLayout121.xml"/><Relationship Id="rId27" Type="http://schemas.openxmlformats.org/officeDocument/2006/relationships/slideLayout" Target="../slideLayouts/slideLayout126.xml"/><Relationship Id="rId30" Type="http://schemas.openxmlformats.org/officeDocument/2006/relationships/slideLayout" Target="../slideLayouts/slideLayout129.xml"/><Relationship Id="rId35" Type="http://schemas.openxmlformats.org/officeDocument/2006/relationships/slideLayout" Target="../slideLayouts/slideLayout134.xml"/><Relationship Id="rId43" Type="http://schemas.openxmlformats.org/officeDocument/2006/relationships/theme" Target="../theme/theme5.xml"/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5" Type="http://schemas.openxmlformats.org/officeDocument/2006/relationships/slideLayout" Target="../slideLayouts/slideLayout124.xml"/><Relationship Id="rId33" Type="http://schemas.openxmlformats.org/officeDocument/2006/relationships/slideLayout" Target="../slideLayouts/slideLayout132.xml"/><Relationship Id="rId38" Type="http://schemas.openxmlformats.org/officeDocument/2006/relationships/slideLayout" Target="../slideLayouts/slideLayout137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7.xml"/><Relationship Id="rId117" Type="http://schemas.openxmlformats.org/officeDocument/2006/relationships/slideLayout" Target="../slideLayouts/slideLayout258.xml"/><Relationship Id="rId21" Type="http://schemas.openxmlformats.org/officeDocument/2006/relationships/slideLayout" Target="../slideLayouts/slideLayout162.xml"/><Relationship Id="rId42" Type="http://schemas.openxmlformats.org/officeDocument/2006/relationships/slideLayout" Target="../slideLayouts/slideLayout183.xml"/><Relationship Id="rId47" Type="http://schemas.openxmlformats.org/officeDocument/2006/relationships/slideLayout" Target="../slideLayouts/slideLayout188.xml"/><Relationship Id="rId63" Type="http://schemas.openxmlformats.org/officeDocument/2006/relationships/slideLayout" Target="../slideLayouts/slideLayout204.xml"/><Relationship Id="rId68" Type="http://schemas.openxmlformats.org/officeDocument/2006/relationships/slideLayout" Target="../slideLayouts/slideLayout209.xml"/><Relationship Id="rId84" Type="http://schemas.openxmlformats.org/officeDocument/2006/relationships/slideLayout" Target="../slideLayouts/slideLayout225.xml"/><Relationship Id="rId89" Type="http://schemas.openxmlformats.org/officeDocument/2006/relationships/slideLayout" Target="../slideLayouts/slideLayout230.xml"/><Relationship Id="rId11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157.xml"/><Relationship Id="rId107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152.xml"/><Relationship Id="rId32" Type="http://schemas.openxmlformats.org/officeDocument/2006/relationships/slideLayout" Target="../slideLayouts/slideLayout173.xml"/><Relationship Id="rId37" Type="http://schemas.openxmlformats.org/officeDocument/2006/relationships/slideLayout" Target="../slideLayouts/slideLayout178.xml"/><Relationship Id="rId53" Type="http://schemas.openxmlformats.org/officeDocument/2006/relationships/slideLayout" Target="../slideLayouts/slideLayout194.xml"/><Relationship Id="rId58" Type="http://schemas.openxmlformats.org/officeDocument/2006/relationships/slideLayout" Target="../slideLayouts/slideLayout199.xml"/><Relationship Id="rId74" Type="http://schemas.openxmlformats.org/officeDocument/2006/relationships/slideLayout" Target="../slideLayouts/slideLayout215.xml"/><Relationship Id="rId79" Type="http://schemas.openxmlformats.org/officeDocument/2006/relationships/slideLayout" Target="../slideLayouts/slideLayout220.xml"/><Relationship Id="rId102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146.xml"/><Relationship Id="rId90" Type="http://schemas.openxmlformats.org/officeDocument/2006/relationships/slideLayout" Target="../slideLayouts/slideLayout231.xml"/><Relationship Id="rId95" Type="http://schemas.openxmlformats.org/officeDocument/2006/relationships/slideLayout" Target="../slideLayouts/slideLayout236.xml"/><Relationship Id="rId22" Type="http://schemas.openxmlformats.org/officeDocument/2006/relationships/slideLayout" Target="../slideLayouts/slideLayout163.xml"/><Relationship Id="rId27" Type="http://schemas.openxmlformats.org/officeDocument/2006/relationships/slideLayout" Target="../slideLayouts/slideLayout168.xml"/><Relationship Id="rId43" Type="http://schemas.openxmlformats.org/officeDocument/2006/relationships/slideLayout" Target="../slideLayouts/slideLayout184.xml"/><Relationship Id="rId48" Type="http://schemas.openxmlformats.org/officeDocument/2006/relationships/slideLayout" Target="../slideLayouts/slideLayout189.xml"/><Relationship Id="rId64" Type="http://schemas.openxmlformats.org/officeDocument/2006/relationships/slideLayout" Target="../slideLayouts/slideLayout205.xml"/><Relationship Id="rId69" Type="http://schemas.openxmlformats.org/officeDocument/2006/relationships/slideLayout" Target="../slideLayouts/slideLayout210.xml"/><Relationship Id="rId113" Type="http://schemas.openxmlformats.org/officeDocument/2006/relationships/slideLayout" Target="../slideLayouts/slideLayout254.xml"/><Relationship Id="rId118" Type="http://schemas.openxmlformats.org/officeDocument/2006/relationships/slideLayout" Target="../slideLayouts/slideLayout259.xml"/><Relationship Id="rId80" Type="http://schemas.openxmlformats.org/officeDocument/2006/relationships/slideLayout" Target="../slideLayouts/slideLayout221.xml"/><Relationship Id="rId85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74.xml"/><Relationship Id="rId38" Type="http://schemas.openxmlformats.org/officeDocument/2006/relationships/slideLayout" Target="../slideLayouts/slideLayout179.xml"/><Relationship Id="rId59" Type="http://schemas.openxmlformats.org/officeDocument/2006/relationships/slideLayout" Target="../slideLayouts/slideLayout200.xml"/><Relationship Id="rId103" Type="http://schemas.openxmlformats.org/officeDocument/2006/relationships/slideLayout" Target="../slideLayouts/slideLayout244.xml"/><Relationship Id="rId108" Type="http://schemas.openxmlformats.org/officeDocument/2006/relationships/slideLayout" Target="../slideLayouts/slideLayout249.xml"/><Relationship Id="rId54" Type="http://schemas.openxmlformats.org/officeDocument/2006/relationships/slideLayout" Target="../slideLayouts/slideLayout195.xml"/><Relationship Id="rId70" Type="http://schemas.openxmlformats.org/officeDocument/2006/relationships/slideLayout" Target="../slideLayouts/slideLayout211.xml"/><Relationship Id="rId75" Type="http://schemas.openxmlformats.org/officeDocument/2006/relationships/slideLayout" Target="../slideLayouts/slideLayout216.xml"/><Relationship Id="rId91" Type="http://schemas.openxmlformats.org/officeDocument/2006/relationships/slideLayout" Target="../slideLayouts/slideLayout232.xml"/><Relationship Id="rId96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9.xml"/><Relationship Id="rId49" Type="http://schemas.openxmlformats.org/officeDocument/2006/relationships/slideLayout" Target="../slideLayouts/slideLayout190.xml"/><Relationship Id="rId114" Type="http://schemas.openxmlformats.org/officeDocument/2006/relationships/slideLayout" Target="../slideLayouts/slideLayout255.xml"/><Relationship Id="rId119" Type="http://schemas.openxmlformats.org/officeDocument/2006/relationships/slideLayout" Target="../slideLayouts/slideLayout260.xml"/><Relationship Id="rId44" Type="http://schemas.openxmlformats.org/officeDocument/2006/relationships/slideLayout" Target="../slideLayouts/slideLayout185.xml"/><Relationship Id="rId60" Type="http://schemas.openxmlformats.org/officeDocument/2006/relationships/slideLayout" Target="../slideLayouts/slideLayout201.xml"/><Relationship Id="rId65" Type="http://schemas.openxmlformats.org/officeDocument/2006/relationships/slideLayout" Target="../slideLayouts/slideLayout206.xml"/><Relationship Id="rId81" Type="http://schemas.openxmlformats.org/officeDocument/2006/relationships/slideLayout" Target="../slideLayouts/slideLayout222.xml"/><Relationship Id="rId86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39" Type="http://schemas.openxmlformats.org/officeDocument/2006/relationships/slideLayout" Target="../slideLayouts/slideLayout180.xml"/><Relationship Id="rId109" Type="http://schemas.openxmlformats.org/officeDocument/2006/relationships/slideLayout" Target="../slideLayouts/slideLayout250.xml"/><Relationship Id="rId34" Type="http://schemas.openxmlformats.org/officeDocument/2006/relationships/slideLayout" Target="../slideLayouts/slideLayout175.xml"/><Relationship Id="rId50" Type="http://schemas.openxmlformats.org/officeDocument/2006/relationships/slideLayout" Target="../slideLayouts/slideLayout191.xml"/><Relationship Id="rId55" Type="http://schemas.openxmlformats.org/officeDocument/2006/relationships/slideLayout" Target="../slideLayouts/slideLayout196.xml"/><Relationship Id="rId76" Type="http://schemas.openxmlformats.org/officeDocument/2006/relationships/slideLayout" Target="../slideLayouts/slideLayout217.xml"/><Relationship Id="rId97" Type="http://schemas.openxmlformats.org/officeDocument/2006/relationships/slideLayout" Target="../slideLayouts/slideLayout238.xml"/><Relationship Id="rId104" Type="http://schemas.openxmlformats.org/officeDocument/2006/relationships/slideLayout" Target="../slideLayouts/slideLayout245.xml"/><Relationship Id="rId120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148.xml"/><Relationship Id="rId71" Type="http://schemas.openxmlformats.org/officeDocument/2006/relationships/slideLayout" Target="../slideLayouts/slideLayout212.xml"/><Relationship Id="rId92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143.xml"/><Relationship Id="rId29" Type="http://schemas.openxmlformats.org/officeDocument/2006/relationships/slideLayout" Target="../slideLayouts/slideLayout170.xml"/><Relationship Id="rId24" Type="http://schemas.openxmlformats.org/officeDocument/2006/relationships/slideLayout" Target="../slideLayouts/slideLayout165.xml"/><Relationship Id="rId40" Type="http://schemas.openxmlformats.org/officeDocument/2006/relationships/slideLayout" Target="../slideLayouts/slideLayout181.xml"/><Relationship Id="rId45" Type="http://schemas.openxmlformats.org/officeDocument/2006/relationships/slideLayout" Target="../slideLayouts/slideLayout186.xml"/><Relationship Id="rId66" Type="http://schemas.openxmlformats.org/officeDocument/2006/relationships/slideLayout" Target="../slideLayouts/slideLayout207.xml"/><Relationship Id="rId87" Type="http://schemas.openxmlformats.org/officeDocument/2006/relationships/slideLayout" Target="../slideLayouts/slideLayout228.xml"/><Relationship Id="rId110" Type="http://schemas.openxmlformats.org/officeDocument/2006/relationships/slideLayout" Target="../slideLayouts/slideLayout251.xml"/><Relationship Id="rId115" Type="http://schemas.openxmlformats.org/officeDocument/2006/relationships/slideLayout" Target="../slideLayouts/slideLayout256.xml"/><Relationship Id="rId61" Type="http://schemas.openxmlformats.org/officeDocument/2006/relationships/slideLayout" Target="../slideLayouts/slideLayout202.xml"/><Relationship Id="rId82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55.xml"/><Relationship Id="rId30" Type="http://schemas.openxmlformats.org/officeDocument/2006/relationships/slideLayout" Target="../slideLayouts/slideLayout171.xml"/><Relationship Id="rId35" Type="http://schemas.openxmlformats.org/officeDocument/2006/relationships/slideLayout" Target="../slideLayouts/slideLayout176.xml"/><Relationship Id="rId56" Type="http://schemas.openxmlformats.org/officeDocument/2006/relationships/slideLayout" Target="../slideLayouts/slideLayout197.xml"/><Relationship Id="rId77" Type="http://schemas.openxmlformats.org/officeDocument/2006/relationships/slideLayout" Target="../slideLayouts/slideLayout218.xml"/><Relationship Id="rId100" Type="http://schemas.openxmlformats.org/officeDocument/2006/relationships/slideLayout" Target="../slideLayouts/slideLayout241.xml"/><Relationship Id="rId105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149.xml"/><Relationship Id="rId51" Type="http://schemas.openxmlformats.org/officeDocument/2006/relationships/slideLayout" Target="../slideLayouts/slideLayout192.xml"/><Relationship Id="rId72" Type="http://schemas.openxmlformats.org/officeDocument/2006/relationships/slideLayout" Target="../slideLayouts/slideLayout213.xml"/><Relationship Id="rId93" Type="http://schemas.openxmlformats.org/officeDocument/2006/relationships/slideLayout" Target="../slideLayouts/slideLayout234.xml"/><Relationship Id="rId98" Type="http://schemas.openxmlformats.org/officeDocument/2006/relationships/slideLayout" Target="../slideLayouts/slideLayout239.xml"/><Relationship Id="rId121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144.xml"/><Relationship Id="rId25" Type="http://schemas.openxmlformats.org/officeDocument/2006/relationships/slideLayout" Target="../slideLayouts/slideLayout166.xml"/><Relationship Id="rId46" Type="http://schemas.openxmlformats.org/officeDocument/2006/relationships/slideLayout" Target="../slideLayouts/slideLayout187.xml"/><Relationship Id="rId67" Type="http://schemas.openxmlformats.org/officeDocument/2006/relationships/slideLayout" Target="../slideLayouts/slideLayout208.xml"/><Relationship Id="rId116" Type="http://schemas.openxmlformats.org/officeDocument/2006/relationships/slideLayout" Target="../slideLayouts/slideLayout257.xml"/><Relationship Id="rId20" Type="http://schemas.openxmlformats.org/officeDocument/2006/relationships/slideLayout" Target="../slideLayouts/slideLayout161.xml"/><Relationship Id="rId41" Type="http://schemas.openxmlformats.org/officeDocument/2006/relationships/slideLayout" Target="../slideLayouts/slideLayout182.xml"/><Relationship Id="rId62" Type="http://schemas.openxmlformats.org/officeDocument/2006/relationships/slideLayout" Target="../slideLayouts/slideLayout203.xml"/><Relationship Id="rId83" Type="http://schemas.openxmlformats.org/officeDocument/2006/relationships/slideLayout" Target="../slideLayouts/slideLayout224.xml"/><Relationship Id="rId88" Type="http://schemas.openxmlformats.org/officeDocument/2006/relationships/slideLayout" Target="../slideLayouts/slideLayout229.xml"/><Relationship Id="rId111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156.xml"/><Relationship Id="rId36" Type="http://schemas.openxmlformats.org/officeDocument/2006/relationships/slideLayout" Target="../slideLayouts/slideLayout177.xml"/><Relationship Id="rId57" Type="http://schemas.openxmlformats.org/officeDocument/2006/relationships/slideLayout" Target="../slideLayouts/slideLayout198.xml"/><Relationship Id="rId106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72.xml"/><Relationship Id="rId52" Type="http://schemas.openxmlformats.org/officeDocument/2006/relationships/slideLayout" Target="../slideLayouts/slideLayout193.xml"/><Relationship Id="rId73" Type="http://schemas.openxmlformats.org/officeDocument/2006/relationships/slideLayout" Target="../slideLayouts/slideLayout214.xml"/><Relationship Id="rId78" Type="http://schemas.openxmlformats.org/officeDocument/2006/relationships/slideLayout" Target="../slideLayouts/slideLayout219.xml"/><Relationship Id="rId94" Type="http://schemas.openxmlformats.org/officeDocument/2006/relationships/slideLayout" Target="../slideLayouts/slideLayout235.xml"/><Relationship Id="rId99" Type="http://schemas.openxmlformats.org/officeDocument/2006/relationships/slideLayout" Target="../slideLayouts/slideLayout240.xml"/><Relationship Id="rId101" Type="http://schemas.openxmlformats.org/officeDocument/2006/relationships/slideLayout" Target="../slideLayouts/slideLayout242.xml"/><Relationship Id="rId12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750410" y="6465193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hangingPunct="0"/>
            <a:fld id="{86CB4B4D-7CA3-9044-876B-883B54F8677D}" type="slidenum">
              <a:rPr lang="en-US" kern="0" smtClean="0">
                <a:latin typeface="IBM Plex Sans"/>
                <a:ea typeface="IBM Plex Sans"/>
                <a:cs typeface="IBM Plex Sans"/>
                <a:sym typeface="IBM Plex Sans"/>
              </a:rPr>
              <a:pPr hangingPunct="0"/>
              <a:t>‹#›</a:t>
            </a:fld>
            <a:endParaRPr lang="en-US" kern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398634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69" r:id="rId1"/>
    <p:sldLayoutId id="2147485183" r:id="rId2"/>
    <p:sldLayoutId id="2147485184" r:id="rId3"/>
    <p:sldLayoutId id="2147485185" r:id="rId4"/>
    <p:sldLayoutId id="2147485186" r:id="rId5"/>
    <p:sldLayoutId id="2147485187" r:id="rId6"/>
    <p:sldLayoutId id="2147485188" r:id="rId7"/>
    <p:sldLayoutId id="2147485189" r:id="rId8"/>
    <p:sldLayoutId id="2147485190" r:id="rId9"/>
    <p:sldLayoutId id="2147485191" r:id="rId10"/>
    <p:sldLayoutId id="2147485192" r:id="rId11"/>
    <p:sldLayoutId id="2147485193" r:id="rId12"/>
    <p:sldLayoutId id="2147485194" r:id="rId13"/>
    <p:sldLayoutId id="2147485195" r:id="rId14"/>
    <p:sldLayoutId id="2147485196" r:id="rId15"/>
    <p:sldLayoutId id="2147485197" r:id="rId16"/>
    <p:sldLayoutId id="2147485198" r:id="rId17"/>
    <p:sldLayoutId id="2147485199" r:id="rId18"/>
    <p:sldLayoutId id="2147485200" r:id="rId19"/>
    <p:sldLayoutId id="2147485201" r:id="rId20"/>
    <p:sldLayoutId id="2147485202" r:id="rId21"/>
    <p:sldLayoutId id="2147485203" r:id="rId22"/>
    <p:sldLayoutId id="2147485204" r:id="rId23"/>
    <p:sldLayoutId id="2147485368" r:id="rId24"/>
  </p:sldLayoutIdLst>
  <p:transition spd="med" advClick="0"/>
  <p:txStyles>
    <p:titleStyle>
      <a:lvl1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titleStyle>
    <p:bodyStyle>
      <a:lvl1pPr marL="0" marR="0" indent="0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230705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529140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833926" marR="0" indent="-224356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1070980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3261197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387076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448033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508990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bodyStyle>
    <p:otherStyle>
      <a:lvl1pPr marL="0" marR="0" indent="0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457178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914354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371532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828709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2285886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743062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3200240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3657418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 hangingPunct="1"/>
            <a:fld id="{D0BE6F14-FF48-0F4F-A8AA-2E3F25371E4A}" type="slidenum">
              <a:rPr lang="en-US" kern="1200" smtClean="0">
                <a:solidFill>
                  <a:srgbClr val="000000"/>
                </a:solidFill>
              </a:rPr>
              <a:pPr defTabSz="914377" hangingPunct="1"/>
              <a:t>‹#›</a:t>
            </a:fld>
            <a:endParaRPr lang="en-US" kern="1200">
              <a:solidFill>
                <a:srgbClr val="000000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pPr defTabSz="914377" hangingPunct="1"/>
            <a:r>
              <a:rPr lang="de-DE" kern="1200">
                <a:solidFill>
                  <a:srgbClr val="000000"/>
                </a:solidFill>
              </a:rPr>
              <a:t>© 2017 IBM Corporation</a:t>
            </a:r>
            <a:endParaRPr lang="en-US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9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  <p:sldLayoutId id="2147485382" r:id="rId12"/>
    <p:sldLayoutId id="2147485383" r:id="rId13"/>
    <p:sldLayoutId id="2147485384" r:id="rId14"/>
    <p:sldLayoutId id="2147485385" r:id="rId15"/>
    <p:sldLayoutId id="2147485386" r:id="rId16"/>
    <p:sldLayoutId id="2147485387" r:id="rId17"/>
    <p:sldLayoutId id="2147485388" r:id="rId18"/>
    <p:sldLayoutId id="2147485389" r:id="rId19"/>
    <p:sldLayoutId id="2147485390" r:id="rId20"/>
    <p:sldLayoutId id="2147485391" r:id="rId21"/>
    <p:sldLayoutId id="2147485392" r:id="rId22"/>
    <p:sldLayoutId id="2147485393" r:id="rId23"/>
    <p:sldLayoutId id="2147485394" r:id="rId24"/>
    <p:sldLayoutId id="2147485395" r:id="rId25"/>
    <p:sldLayoutId id="2147485396" r:id="rId26"/>
    <p:sldLayoutId id="2147485397" r:id="rId27"/>
    <p:sldLayoutId id="2147485398" r:id="rId28"/>
    <p:sldLayoutId id="2147485399" r:id="rId29"/>
    <p:sldLayoutId id="2147485400" r:id="rId30"/>
    <p:sldLayoutId id="2147485401" r:id="rId31"/>
    <p:sldLayoutId id="2147485402" r:id="rId32"/>
    <p:sldLayoutId id="2147485403" r:id="rId33"/>
    <p:sldLayoutId id="2147485404" r:id="rId34"/>
    <p:sldLayoutId id="2147485405" r:id="rId35"/>
    <p:sldLayoutId id="2147485406" r:id="rId36"/>
    <p:sldLayoutId id="2147485407" r:id="rId37"/>
    <p:sldLayoutId id="2147485409" r:id="rId38"/>
    <p:sldLayoutId id="2147485410" r:id="rId39"/>
    <p:sldLayoutId id="2147485411" r:id="rId40"/>
  </p:sldLayoutIdLst>
  <p:transition spd="med" advClick="0"/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Cloud / Date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27001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13" r:id="rId1"/>
    <p:sldLayoutId id="2147485414" r:id="rId2"/>
    <p:sldLayoutId id="2147485415" r:id="rId3"/>
    <p:sldLayoutId id="2147485416" r:id="rId4"/>
    <p:sldLayoutId id="2147485417" r:id="rId5"/>
    <p:sldLayoutId id="2147485418" r:id="rId6"/>
    <p:sldLayoutId id="2147485419" r:id="rId7"/>
    <p:sldLayoutId id="2147485420" r:id="rId8"/>
    <p:sldLayoutId id="2147485421" r:id="rId9"/>
    <p:sldLayoutId id="2147485422" r:id="rId10"/>
    <p:sldLayoutId id="2147485423" r:id="rId11"/>
    <p:sldLayoutId id="2147485424" r:id="rId12"/>
    <p:sldLayoutId id="2147485425" r:id="rId13"/>
    <p:sldLayoutId id="2147485426" r:id="rId14"/>
    <p:sldLayoutId id="2147485427" r:id="rId15"/>
    <p:sldLayoutId id="2147485428" r:id="rId16"/>
    <p:sldLayoutId id="2147485429" r:id="rId17"/>
    <p:sldLayoutId id="2147485430" r:id="rId18"/>
    <p:sldLayoutId id="2147485431" r:id="rId19"/>
    <p:sldLayoutId id="2147485432" r:id="rId20"/>
    <p:sldLayoutId id="2147485433" r:id="rId21"/>
    <p:sldLayoutId id="2147485434" r:id="rId22"/>
    <p:sldLayoutId id="2147485435" r:id="rId23"/>
    <p:sldLayoutId id="2147485436" r:id="rId24"/>
    <p:sldLayoutId id="2147485437" r:id="rId25"/>
    <p:sldLayoutId id="2147485438" r:id="rId26"/>
    <p:sldLayoutId id="2147485439" r:id="rId27"/>
    <p:sldLayoutId id="2147485440" r:id="rId28"/>
    <p:sldLayoutId id="2147485441" r:id="rId29"/>
    <p:sldLayoutId id="2147485442" r:id="rId30"/>
    <p:sldLayoutId id="2147485443" r:id="rId31"/>
    <p:sldLayoutId id="2147485445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48625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8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Business unit name / </a:t>
            </a:r>
            <a:fld id="{AEAD3F49-1527-664E-A9BB-F4DFCA493D4B}" type="datetime3">
              <a:rPr lang="en-US" smtClean="0"/>
              <a:pPr/>
              <a:t>8 February 2023</a:t>
            </a:fld>
            <a:r>
              <a:rPr lang="en-US" dirty="0"/>
              <a:t> / © 2019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4364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47" r:id="rId1"/>
    <p:sldLayoutId id="2147485448" r:id="rId2"/>
    <p:sldLayoutId id="2147485449" r:id="rId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4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81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2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6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1pPr>
      <a:lvl2pPr marL="228594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2pPr>
      <a:lvl3pPr marL="457189" indent="-18837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3pPr>
      <a:lvl4pPr marL="838179" indent="-258227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="0" i="0" baseline="0">
          <a:solidFill>
            <a:schemeClr val="bg1"/>
          </a:solidFill>
          <a:latin typeface="+mn-lt"/>
          <a:ea typeface="Arial Regular" charset="0"/>
          <a:cs typeface="Arial Regular" charset="0"/>
        </a:defRPr>
      </a:lvl4pPr>
      <a:lvl5pPr marL="1071007" indent="-22859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 b="0" i="0">
          <a:solidFill>
            <a:schemeClr val="bg1"/>
          </a:solidFill>
          <a:latin typeface="+mn-lt"/>
          <a:ea typeface="Arial Regular" charset="0"/>
          <a:cs typeface="Arial Regular" charset="0"/>
        </a:defRPr>
      </a:lvl5pPr>
      <a:lvl6pPr marL="2111549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956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364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772" indent="-1728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0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16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21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29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37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43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50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258" algn="l" defTabSz="966816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8"/>
            <a:ext cx="5486313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6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kern="1200">
                <a:solidFill>
                  <a:srgbClr val="FFFFFF"/>
                </a:solidFill>
                <a:ea typeface="+mn-ea"/>
                <a:cs typeface="+mn-cs"/>
              </a:rPr>
              <a:t>Group Name / DOC ID / Month XX, 2020 / © 2020 IBM Corporation</a:t>
            </a:r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8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defTabSz="914621" hangingPunct="1"/>
            <a:fld id="{59395FB3-9C97-154F-86B2-7E381B951268}" type="slidenum">
              <a:rPr lang="en-US" kern="1200" smtClean="0">
                <a:solidFill>
                  <a:srgbClr val="FFFFFF"/>
                </a:solidFill>
                <a:ea typeface="+mn-ea"/>
                <a:cs typeface="+mn-cs"/>
              </a:rPr>
              <a:pPr defTabSz="914621" hangingPunct="1"/>
              <a:t>‹#›</a:t>
            </a:fld>
            <a:endParaRPr lang="en-US" kern="1200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6880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51" r:id="rId1"/>
    <p:sldLayoutId id="2147485452" r:id="rId2"/>
    <p:sldLayoutId id="2147485453" r:id="rId3"/>
    <p:sldLayoutId id="2147485454" r:id="rId4"/>
    <p:sldLayoutId id="2147485455" r:id="rId5"/>
    <p:sldLayoutId id="2147485456" r:id="rId6"/>
    <p:sldLayoutId id="2147485457" r:id="rId7"/>
    <p:sldLayoutId id="2147485458" r:id="rId8"/>
    <p:sldLayoutId id="2147485459" r:id="rId9"/>
    <p:sldLayoutId id="2147485460" r:id="rId10"/>
    <p:sldLayoutId id="2147485461" r:id="rId11"/>
    <p:sldLayoutId id="2147485462" r:id="rId12"/>
    <p:sldLayoutId id="2147485463" r:id="rId13"/>
    <p:sldLayoutId id="2147485464" r:id="rId14"/>
    <p:sldLayoutId id="2147485465" r:id="rId15"/>
    <p:sldLayoutId id="2147485466" r:id="rId16"/>
    <p:sldLayoutId id="2147485467" r:id="rId17"/>
    <p:sldLayoutId id="2147485468" r:id="rId18"/>
    <p:sldLayoutId id="2147485469" r:id="rId19"/>
    <p:sldLayoutId id="2147485470" r:id="rId20"/>
    <p:sldLayoutId id="2147485471" r:id="rId21"/>
    <p:sldLayoutId id="2147485472" r:id="rId22"/>
    <p:sldLayoutId id="2147485473" r:id="rId23"/>
    <p:sldLayoutId id="2147485474" r:id="rId24"/>
    <p:sldLayoutId id="2147485475" r:id="rId25"/>
    <p:sldLayoutId id="2147485476" r:id="rId26"/>
    <p:sldLayoutId id="2147485477" r:id="rId27"/>
    <p:sldLayoutId id="2147485478" r:id="rId28"/>
    <p:sldLayoutId id="2147485479" r:id="rId29"/>
    <p:sldLayoutId id="2147485480" r:id="rId30"/>
    <p:sldLayoutId id="2147485481" r:id="rId31"/>
    <p:sldLayoutId id="2147485482" r:id="rId32"/>
    <p:sldLayoutId id="2147485483" r:id="rId33"/>
    <p:sldLayoutId id="2147485484" r:id="rId34"/>
    <p:sldLayoutId id="2147485485" r:id="rId35"/>
    <p:sldLayoutId id="2147485486" r:id="rId36"/>
    <p:sldLayoutId id="2147485487" r:id="rId37"/>
    <p:sldLayoutId id="2147485488" r:id="rId38"/>
    <p:sldLayoutId id="2147485489" r:id="rId39"/>
    <p:sldLayoutId id="2147485490" r:id="rId40"/>
    <p:sldLayoutId id="2147485491" r:id="rId41"/>
    <p:sldLayoutId id="2147485492" r:id="rId4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867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867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1867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11750410" y="6465193"/>
            <a:ext cx="136791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hangingPunct="0"/>
            <a:fld id="{86CB4B4D-7CA3-9044-876B-883B54F8677D}" type="slidenum">
              <a:rPr lang="en-US" kern="0" smtClean="0">
                <a:latin typeface="IBM Plex Sans"/>
                <a:ea typeface="IBM Plex Sans"/>
                <a:cs typeface="IBM Plex Sans"/>
                <a:sym typeface="IBM Plex Sans"/>
              </a:rPr>
              <a:pPr hangingPunct="0"/>
              <a:t>‹#›</a:t>
            </a:fld>
            <a:endParaRPr lang="en-US" kern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91239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4" r:id="rId1"/>
    <p:sldLayoutId id="2147485495" r:id="rId2"/>
    <p:sldLayoutId id="2147485496" r:id="rId3"/>
    <p:sldLayoutId id="2147485497" r:id="rId4"/>
    <p:sldLayoutId id="2147485498" r:id="rId5"/>
    <p:sldLayoutId id="2147485499" r:id="rId6"/>
    <p:sldLayoutId id="2147485500" r:id="rId7"/>
    <p:sldLayoutId id="2147485501" r:id="rId8"/>
    <p:sldLayoutId id="2147485502" r:id="rId9"/>
    <p:sldLayoutId id="2147485503" r:id="rId10"/>
    <p:sldLayoutId id="2147485504" r:id="rId11"/>
    <p:sldLayoutId id="2147485505" r:id="rId12"/>
    <p:sldLayoutId id="2147485506" r:id="rId13"/>
    <p:sldLayoutId id="2147485507" r:id="rId14"/>
    <p:sldLayoutId id="2147485508" r:id="rId15"/>
    <p:sldLayoutId id="2147485509" r:id="rId16"/>
    <p:sldLayoutId id="2147485510" r:id="rId17"/>
    <p:sldLayoutId id="2147485511" r:id="rId18"/>
    <p:sldLayoutId id="2147485512" r:id="rId19"/>
    <p:sldLayoutId id="2147485513" r:id="rId20"/>
    <p:sldLayoutId id="2147485514" r:id="rId21"/>
    <p:sldLayoutId id="2147485515" r:id="rId22"/>
    <p:sldLayoutId id="2147485516" r:id="rId23"/>
    <p:sldLayoutId id="2147485517" r:id="rId24"/>
    <p:sldLayoutId id="2147485518" r:id="rId25"/>
    <p:sldLayoutId id="2147485519" r:id="rId26"/>
    <p:sldLayoutId id="2147485520" r:id="rId27"/>
    <p:sldLayoutId id="2147485521" r:id="rId28"/>
    <p:sldLayoutId id="2147485522" r:id="rId29"/>
    <p:sldLayoutId id="2147485523" r:id="rId30"/>
    <p:sldLayoutId id="2147485524" r:id="rId31"/>
    <p:sldLayoutId id="2147485525" r:id="rId32"/>
    <p:sldLayoutId id="2147485526" r:id="rId33"/>
    <p:sldLayoutId id="2147485527" r:id="rId34"/>
    <p:sldLayoutId id="2147485528" r:id="rId35"/>
    <p:sldLayoutId id="2147485529" r:id="rId36"/>
    <p:sldLayoutId id="2147485530" r:id="rId37"/>
    <p:sldLayoutId id="2147485531" r:id="rId38"/>
    <p:sldLayoutId id="2147485532" r:id="rId39"/>
    <p:sldLayoutId id="2147485533" r:id="rId40"/>
    <p:sldLayoutId id="2147485534" r:id="rId41"/>
    <p:sldLayoutId id="2147485535" r:id="rId42"/>
    <p:sldLayoutId id="2147485536" r:id="rId43"/>
    <p:sldLayoutId id="2147485537" r:id="rId44"/>
    <p:sldLayoutId id="2147485538" r:id="rId45"/>
    <p:sldLayoutId id="2147485539" r:id="rId46"/>
    <p:sldLayoutId id="2147485540" r:id="rId47"/>
    <p:sldLayoutId id="2147485541" r:id="rId48"/>
    <p:sldLayoutId id="2147485542" r:id="rId49"/>
    <p:sldLayoutId id="2147485543" r:id="rId50"/>
    <p:sldLayoutId id="2147485544" r:id="rId51"/>
    <p:sldLayoutId id="2147485545" r:id="rId52"/>
    <p:sldLayoutId id="2147485546" r:id="rId53"/>
    <p:sldLayoutId id="2147485547" r:id="rId54"/>
    <p:sldLayoutId id="2147485548" r:id="rId55"/>
    <p:sldLayoutId id="2147485549" r:id="rId56"/>
    <p:sldLayoutId id="2147485550" r:id="rId57"/>
    <p:sldLayoutId id="2147485551" r:id="rId58"/>
    <p:sldLayoutId id="2147485552" r:id="rId59"/>
    <p:sldLayoutId id="2147485553" r:id="rId60"/>
    <p:sldLayoutId id="2147485554" r:id="rId61"/>
    <p:sldLayoutId id="2147485555" r:id="rId62"/>
    <p:sldLayoutId id="2147485556" r:id="rId63"/>
    <p:sldLayoutId id="2147485557" r:id="rId64"/>
    <p:sldLayoutId id="2147485558" r:id="rId65"/>
    <p:sldLayoutId id="2147485559" r:id="rId66"/>
    <p:sldLayoutId id="2147485560" r:id="rId67"/>
    <p:sldLayoutId id="2147485561" r:id="rId68"/>
    <p:sldLayoutId id="2147485562" r:id="rId69"/>
    <p:sldLayoutId id="2147485563" r:id="rId70"/>
    <p:sldLayoutId id="2147485564" r:id="rId71"/>
    <p:sldLayoutId id="2147485565" r:id="rId72"/>
    <p:sldLayoutId id="2147485566" r:id="rId73"/>
    <p:sldLayoutId id="2147485567" r:id="rId74"/>
    <p:sldLayoutId id="2147485568" r:id="rId75"/>
    <p:sldLayoutId id="2147485569" r:id="rId76"/>
    <p:sldLayoutId id="2147485570" r:id="rId77"/>
    <p:sldLayoutId id="2147485571" r:id="rId78"/>
    <p:sldLayoutId id="2147485572" r:id="rId79"/>
    <p:sldLayoutId id="2147485573" r:id="rId80"/>
    <p:sldLayoutId id="2147485574" r:id="rId81"/>
    <p:sldLayoutId id="2147485575" r:id="rId82"/>
    <p:sldLayoutId id="2147485576" r:id="rId83"/>
    <p:sldLayoutId id="2147485577" r:id="rId84"/>
    <p:sldLayoutId id="2147485578" r:id="rId85"/>
    <p:sldLayoutId id="2147485579" r:id="rId86"/>
    <p:sldLayoutId id="2147485580" r:id="rId87"/>
    <p:sldLayoutId id="2147485581" r:id="rId88"/>
    <p:sldLayoutId id="2147485582" r:id="rId89"/>
    <p:sldLayoutId id="2147485583" r:id="rId90"/>
    <p:sldLayoutId id="2147485584" r:id="rId91"/>
    <p:sldLayoutId id="2147485585" r:id="rId92"/>
    <p:sldLayoutId id="2147485586" r:id="rId93"/>
    <p:sldLayoutId id="2147485587" r:id="rId94"/>
    <p:sldLayoutId id="2147485588" r:id="rId95"/>
    <p:sldLayoutId id="2147485589" r:id="rId96"/>
    <p:sldLayoutId id="2147485590" r:id="rId97"/>
    <p:sldLayoutId id="2147485591" r:id="rId98"/>
    <p:sldLayoutId id="2147485592" r:id="rId99"/>
    <p:sldLayoutId id="2147485593" r:id="rId100"/>
    <p:sldLayoutId id="2147485594" r:id="rId101"/>
    <p:sldLayoutId id="2147485595" r:id="rId102"/>
    <p:sldLayoutId id="2147485596" r:id="rId103"/>
    <p:sldLayoutId id="2147485597" r:id="rId104"/>
    <p:sldLayoutId id="2147485598" r:id="rId105"/>
    <p:sldLayoutId id="2147485599" r:id="rId106"/>
    <p:sldLayoutId id="2147485600" r:id="rId107"/>
    <p:sldLayoutId id="2147485601" r:id="rId108"/>
    <p:sldLayoutId id="2147485602" r:id="rId109"/>
    <p:sldLayoutId id="2147485603" r:id="rId110"/>
    <p:sldLayoutId id="2147485604" r:id="rId111"/>
    <p:sldLayoutId id="2147485605" r:id="rId112"/>
    <p:sldLayoutId id="2147485606" r:id="rId113"/>
    <p:sldLayoutId id="2147485607" r:id="rId114"/>
    <p:sldLayoutId id="2147485608" r:id="rId115"/>
    <p:sldLayoutId id="2147485609" r:id="rId116"/>
    <p:sldLayoutId id="2147485610" r:id="rId117"/>
    <p:sldLayoutId id="2147485611" r:id="rId118"/>
    <p:sldLayoutId id="2147485612" r:id="rId119"/>
    <p:sldLayoutId id="2147485613" r:id="rId120"/>
    <p:sldLayoutId id="2147485614" r:id="rId121"/>
  </p:sldLayoutIdLst>
  <p:transition spd="med" advClick="0"/>
  <p:txStyles>
    <p:titleStyle>
      <a:lvl1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0" marR="0" indent="0" algn="l" defTabSz="60957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titleStyle>
    <p:bodyStyle>
      <a:lvl1pPr marL="0" marR="0" indent="0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Tx/>
        <a:buFontTx/>
        <a:buNone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1pPr>
      <a:lvl2pPr marL="230705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2pPr>
      <a:lvl3pPr marL="529140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3pPr>
      <a:lvl4pPr marL="833926" marR="0" indent="-224356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–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4pPr>
      <a:lvl5pPr marL="1070980" marR="0" indent="-230705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»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5pPr>
      <a:lvl6pPr marL="3261197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6pPr>
      <a:lvl7pPr marL="387076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7pPr>
      <a:lvl8pPr marL="448033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8pPr>
      <a:lvl9pPr marL="5089906" marR="0" indent="-213349" algn="l" defTabSz="609570" rtl="0" latinLnBrk="0">
        <a:lnSpc>
          <a:spcPct val="100000"/>
        </a:lnSpc>
        <a:spcBef>
          <a:spcPts val="1467"/>
        </a:spcBef>
        <a:spcAft>
          <a:spcPts val="0"/>
        </a:spcAft>
        <a:buClrTx/>
        <a:buSzPct val="100000"/>
        <a:buFontTx/>
        <a:buChar char="•"/>
        <a:tabLst/>
        <a:defRPr sz="1867" b="0" i="0" u="none" strike="noStrike" cap="none" spc="0" baseline="0">
          <a:ln>
            <a:noFill/>
          </a:ln>
          <a:solidFill>
            <a:srgbClr val="FFFFFF"/>
          </a:solidFill>
          <a:uFillTx/>
          <a:latin typeface="IBM Plex Sans"/>
          <a:ea typeface="IBM Plex Sans"/>
          <a:cs typeface="IBM Plex Sans"/>
          <a:sym typeface="IBM Plex Sans"/>
        </a:defRPr>
      </a:lvl9pPr>
    </p:bodyStyle>
    <p:otherStyle>
      <a:lvl1pPr marL="0" marR="0" indent="0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457178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914354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371532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828709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2285886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743062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3200240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3657418" algn="r" defTabSz="91435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4.png"/><Relationship Id="rId18" Type="http://schemas.openxmlformats.org/officeDocument/2006/relationships/image" Target="../media/image38.png"/><Relationship Id="rId26" Type="http://schemas.openxmlformats.org/officeDocument/2006/relationships/image" Target="../media/image49.png"/><Relationship Id="rId3" Type="http://schemas.openxmlformats.org/officeDocument/2006/relationships/image" Target="../media/image30.svg"/><Relationship Id="rId21" Type="http://schemas.openxmlformats.org/officeDocument/2006/relationships/image" Target="../media/image44.tiff"/><Relationship Id="rId7" Type="http://schemas.openxmlformats.org/officeDocument/2006/relationships/image" Target="../media/image53.png"/><Relationship Id="rId12" Type="http://schemas.openxmlformats.org/officeDocument/2006/relationships/image" Target="../media/image35.png"/><Relationship Id="rId17" Type="http://schemas.openxmlformats.org/officeDocument/2006/relationships/image" Target="../media/image37.png"/><Relationship Id="rId25" Type="http://schemas.openxmlformats.org/officeDocument/2006/relationships/image" Target="../media/image48.png"/><Relationship Id="rId2" Type="http://schemas.openxmlformats.org/officeDocument/2006/relationships/image" Target="../media/image29.png"/><Relationship Id="rId16" Type="http://schemas.openxmlformats.org/officeDocument/2006/relationships/image" Target="../media/image36.png"/><Relationship Id="rId20" Type="http://schemas.openxmlformats.org/officeDocument/2006/relationships/image" Target="../media/image43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11" Type="http://schemas.microsoft.com/office/2007/relationships/hdphoto" Target="../media/hdphoto4.wdp"/><Relationship Id="rId24" Type="http://schemas.openxmlformats.org/officeDocument/2006/relationships/image" Target="../media/image47.png"/><Relationship Id="rId5" Type="http://schemas.openxmlformats.org/officeDocument/2006/relationships/image" Target="../media/image32.svg"/><Relationship Id="rId15" Type="http://schemas.openxmlformats.org/officeDocument/2006/relationships/image" Target="../media/image34.tiff"/><Relationship Id="rId23" Type="http://schemas.openxmlformats.org/officeDocument/2006/relationships/image" Target="../media/image46.png"/><Relationship Id="rId28" Type="http://schemas.microsoft.com/office/2007/relationships/hdphoto" Target="../media/hdphoto5.wdp"/><Relationship Id="rId10" Type="http://schemas.openxmlformats.org/officeDocument/2006/relationships/image" Target="../media/image42.png"/><Relationship Id="rId19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33.tiff"/><Relationship Id="rId22" Type="http://schemas.openxmlformats.org/officeDocument/2006/relationships/image" Target="../media/image45.tiff"/><Relationship Id="rId27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33.tiff"/><Relationship Id="rId26" Type="http://schemas.openxmlformats.org/officeDocument/2006/relationships/image" Target="../media/image45.tiff"/><Relationship Id="rId3" Type="http://schemas.openxmlformats.org/officeDocument/2006/relationships/image" Target="../media/image30.svg"/><Relationship Id="rId21" Type="http://schemas.openxmlformats.org/officeDocument/2006/relationships/image" Target="../media/image37.png"/><Relationship Id="rId7" Type="http://schemas.openxmlformats.org/officeDocument/2006/relationships/image" Target="../media/image53.png"/><Relationship Id="rId12" Type="http://schemas.openxmlformats.org/officeDocument/2006/relationships/image" Target="../media/image35.png"/><Relationship Id="rId17" Type="http://schemas.openxmlformats.org/officeDocument/2006/relationships/image" Target="../media/image54.png"/><Relationship Id="rId25" Type="http://schemas.openxmlformats.org/officeDocument/2006/relationships/image" Target="../media/image44.tiff"/><Relationship Id="rId33" Type="http://schemas.openxmlformats.org/officeDocument/2006/relationships/image" Target="../media/image51.png"/><Relationship Id="rId2" Type="http://schemas.openxmlformats.org/officeDocument/2006/relationships/image" Target="../media/image29.png"/><Relationship Id="rId16" Type="http://schemas.openxmlformats.org/officeDocument/2006/relationships/image" Target="../media/image58.png"/><Relationship Id="rId20" Type="http://schemas.openxmlformats.org/officeDocument/2006/relationships/image" Target="../media/image36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11" Type="http://schemas.microsoft.com/office/2007/relationships/hdphoto" Target="../media/hdphoto4.wdp"/><Relationship Id="rId24" Type="http://schemas.openxmlformats.org/officeDocument/2006/relationships/image" Target="../media/image43.png"/><Relationship Id="rId32" Type="http://schemas.microsoft.com/office/2007/relationships/hdphoto" Target="../media/hdphoto5.wdp"/><Relationship Id="rId5" Type="http://schemas.openxmlformats.org/officeDocument/2006/relationships/image" Target="../media/image32.svg"/><Relationship Id="rId15" Type="http://schemas.openxmlformats.org/officeDocument/2006/relationships/image" Target="../media/image57.svg"/><Relationship Id="rId23" Type="http://schemas.openxmlformats.org/officeDocument/2006/relationships/image" Target="../media/image39.png"/><Relationship Id="rId28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34.tiff"/><Relationship Id="rId31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56.png"/><Relationship Id="rId22" Type="http://schemas.openxmlformats.org/officeDocument/2006/relationships/image" Target="../media/image38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8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file:///Users/nhirt/Library/Mobile%20Documents/com~apple~CloudDocs/1_DOCS/4_PROJECTS/1_CLOUDPAKS/2_INSTALL/2_AIOPS/PPT_DEMO/AIOPS_CLICKTRHOUGH_2023_V1.pptx#-1,5,PowerPoint Presentation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tiff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tiff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3" Type="http://schemas.openxmlformats.org/officeDocument/2006/relationships/image" Target="../media/image30.svg"/><Relationship Id="rId7" Type="http://schemas.openxmlformats.org/officeDocument/2006/relationships/image" Target="../media/image41.png"/><Relationship Id="rId12" Type="http://schemas.openxmlformats.org/officeDocument/2006/relationships/image" Target="../media/image35.png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4.tiff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10" Type="http://schemas.openxmlformats.org/officeDocument/2006/relationships/image" Target="../media/image33.tiff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3" Type="http://schemas.openxmlformats.org/officeDocument/2006/relationships/image" Target="../media/image30.svg"/><Relationship Id="rId7" Type="http://schemas.openxmlformats.org/officeDocument/2006/relationships/image" Target="../media/image41.png"/><Relationship Id="rId12" Type="http://schemas.openxmlformats.org/officeDocument/2006/relationships/image" Target="../media/image34.tiff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3.tiff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3" Type="http://schemas.openxmlformats.org/officeDocument/2006/relationships/image" Target="../media/image30.svg"/><Relationship Id="rId7" Type="http://schemas.openxmlformats.org/officeDocument/2006/relationships/image" Target="../media/image41.png"/><Relationship Id="rId12" Type="http://schemas.openxmlformats.org/officeDocument/2006/relationships/image" Target="../media/image34.tiff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3.tiff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18" Type="http://schemas.openxmlformats.org/officeDocument/2006/relationships/image" Target="../media/image44.tiff"/><Relationship Id="rId3" Type="http://schemas.openxmlformats.org/officeDocument/2006/relationships/image" Target="../media/image30.svg"/><Relationship Id="rId21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34.tiff"/><Relationship Id="rId17" Type="http://schemas.openxmlformats.org/officeDocument/2006/relationships/image" Target="../media/image43.png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3.tiff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23" Type="http://schemas.openxmlformats.org/officeDocument/2006/relationships/image" Target="../media/image49.png"/><Relationship Id="rId10" Type="http://schemas.openxmlformats.org/officeDocument/2006/relationships/image" Target="../media/image35.png"/><Relationship Id="rId19" Type="http://schemas.openxmlformats.org/officeDocument/2006/relationships/image" Target="../media/image45.tiff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Relationship Id="rId2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36.png"/><Relationship Id="rId18" Type="http://schemas.openxmlformats.org/officeDocument/2006/relationships/image" Target="../media/image44.tiff"/><Relationship Id="rId26" Type="http://schemas.openxmlformats.org/officeDocument/2006/relationships/image" Target="../media/image51.png"/><Relationship Id="rId3" Type="http://schemas.openxmlformats.org/officeDocument/2006/relationships/image" Target="../media/image30.svg"/><Relationship Id="rId21" Type="http://schemas.openxmlformats.org/officeDocument/2006/relationships/image" Target="../media/image47.png"/><Relationship Id="rId7" Type="http://schemas.openxmlformats.org/officeDocument/2006/relationships/image" Target="../media/image41.png"/><Relationship Id="rId12" Type="http://schemas.openxmlformats.org/officeDocument/2006/relationships/image" Target="../media/image34.tiff"/><Relationship Id="rId17" Type="http://schemas.openxmlformats.org/officeDocument/2006/relationships/image" Target="../media/image43.png"/><Relationship Id="rId25" Type="http://schemas.microsoft.com/office/2007/relationships/hdphoto" Target="../media/hdphoto5.wdp"/><Relationship Id="rId2" Type="http://schemas.openxmlformats.org/officeDocument/2006/relationships/image" Target="../media/image29.png"/><Relationship Id="rId16" Type="http://schemas.openxmlformats.org/officeDocument/2006/relationships/image" Target="../media/image3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0.png"/><Relationship Id="rId11" Type="http://schemas.openxmlformats.org/officeDocument/2006/relationships/image" Target="../media/image33.tiff"/><Relationship Id="rId24" Type="http://schemas.openxmlformats.org/officeDocument/2006/relationships/image" Target="../media/image50.png"/><Relationship Id="rId5" Type="http://schemas.openxmlformats.org/officeDocument/2006/relationships/image" Target="../media/image32.svg"/><Relationship Id="rId15" Type="http://schemas.openxmlformats.org/officeDocument/2006/relationships/image" Target="../media/image38.png"/><Relationship Id="rId23" Type="http://schemas.openxmlformats.org/officeDocument/2006/relationships/image" Target="../media/image49.png"/><Relationship Id="rId10" Type="http://schemas.openxmlformats.org/officeDocument/2006/relationships/image" Target="../media/image35.png"/><Relationship Id="rId19" Type="http://schemas.openxmlformats.org/officeDocument/2006/relationships/image" Target="../media/image45.tiff"/><Relationship Id="rId4" Type="http://schemas.openxmlformats.org/officeDocument/2006/relationships/image" Target="../media/image31.png"/><Relationship Id="rId9" Type="http://schemas.microsoft.com/office/2007/relationships/hdphoto" Target="../media/hdphoto4.wdp"/><Relationship Id="rId14" Type="http://schemas.openxmlformats.org/officeDocument/2006/relationships/image" Target="../media/image37.png"/><Relationship Id="rId22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3.tiff"/><Relationship Id="rId18" Type="http://schemas.openxmlformats.org/officeDocument/2006/relationships/image" Target="../media/image39.png"/><Relationship Id="rId26" Type="http://schemas.openxmlformats.org/officeDocument/2006/relationships/image" Target="../media/image50.png"/><Relationship Id="rId3" Type="http://schemas.openxmlformats.org/officeDocument/2006/relationships/image" Target="../media/image30.svg"/><Relationship Id="rId21" Type="http://schemas.openxmlformats.org/officeDocument/2006/relationships/image" Target="../media/image45.tiff"/><Relationship Id="rId7" Type="http://schemas.openxmlformats.org/officeDocument/2006/relationships/image" Target="../media/image53.png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5" Type="http://schemas.openxmlformats.org/officeDocument/2006/relationships/image" Target="../media/image49.png"/><Relationship Id="rId2" Type="http://schemas.openxmlformats.org/officeDocument/2006/relationships/image" Target="../media/image29.png"/><Relationship Id="rId16" Type="http://schemas.openxmlformats.org/officeDocument/2006/relationships/image" Target="../media/image37.png"/><Relationship Id="rId20" Type="http://schemas.openxmlformats.org/officeDocument/2006/relationships/image" Target="../media/image44.tiff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11" Type="http://schemas.microsoft.com/office/2007/relationships/hdphoto" Target="../media/hdphoto4.wdp"/><Relationship Id="rId24" Type="http://schemas.openxmlformats.org/officeDocument/2006/relationships/image" Target="../media/image48.png"/><Relationship Id="rId5" Type="http://schemas.openxmlformats.org/officeDocument/2006/relationships/image" Target="../media/image32.svg"/><Relationship Id="rId15" Type="http://schemas.openxmlformats.org/officeDocument/2006/relationships/image" Target="../media/image36.png"/><Relationship Id="rId23" Type="http://schemas.openxmlformats.org/officeDocument/2006/relationships/image" Target="../media/image47.png"/><Relationship Id="rId28" Type="http://schemas.openxmlformats.org/officeDocument/2006/relationships/image" Target="../media/image51.png"/><Relationship Id="rId10" Type="http://schemas.openxmlformats.org/officeDocument/2006/relationships/image" Target="../media/image42.png"/><Relationship Id="rId19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34.tiff"/><Relationship Id="rId22" Type="http://schemas.openxmlformats.org/officeDocument/2006/relationships/image" Target="../media/image46.png"/><Relationship Id="rId27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nimal, looking, sitting, star&#10;&#10;Description automatically generated">
            <a:extLst>
              <a:ext uri="{FF2B5EF4-FFF2-40B4-BE49-F238E27FC236}">
                <a16:creationId xmlns:a16="http://schemas.microsoft.com/office/drawing/2014/main" id="{84C14CDC-C8A8-4A4B-81D3-A5BE02ED04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982" t="9091" r="153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E51392-1F4C-E24A-B686-BFEA7FAD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1167083"/>
            <a:ext cx="8558784" cy="950976"/>
          </a:xfrm>
        </p:spPr>
        <p:txBody>
          <a:bodyPr/>
          <a:lstStyle/>
          <a:p>
            <a:r>
              <a:rPr lang="en-US" sz="4400" i="1" dirty="0">
                <a:latin typeface="IBM Plex Sans Light" panose="020B0403050203000203" pitchFamily="34" charset="0"/>
              </a:rPr>
              <a:t>(Operations) </a:t>
            </a:r>
            <a:br>
              <a:rPr lang="en-US" sz="4800" dirty="0"/>
            </a:br>
            <a:r>
              <a:rPr lang="en-US" sz="5400" dirty="0"/>
              <a:t>Nightmare </a:t>
            </a:r>
            <a:br>
              <a:rPr lang="en-US" sz="5400" dirty="0"/>
            </a:br>
            <a:r>
              <a:rPr lang="en-US" sz="5400" dirty="0"/>
              <a:t>before Christmas</a:t>
            </a:r>
            <a:br>
              <a:rPr lang="en-US" sz="4800" dirty="0"/>
            </a:br>
            <a:r>
              <a:rPr lang="de-CH" sz="2400" i="1" dirty="0">
                <a:latin typeface="IBM Plex Sans ExtraLight" panose="020B0303050203000203" pitchFamily="34" charset="0"/>
              </a:rPr>
              <a:t>IBM Cloud Pak </a:t>
            </a:r>
            <a:r>
              <a:rPr lang="de-CH" sz="2400" i="1" dirty="0" err="1">
                <a:latin typeface="IBM Plex Sans ExtraLight" panose="020B0303050203000203" pitchFamily="34" charset="0"/>
              </a:rPr>
              <a:t>for</a:t>
            </a:r>
            <a:r>
              <a:rPr lang="de-CH" sz="2400" i="1" dirty="0">
                <a:latin typeface="IBM Plex Sans ExtraLight" panose="020B0303050203000203" pitchFamily="34" charset="0"/>
              </a:rPr>
              <a:t> Watson </a:t>
            </a:r>
            <a:r>
              <a:rPr lang="de-CH" sz="2400" i="1" dirty="0" err="1">
                <a:latin typeface="IBM Plex Sans ExtraLight" panose="020B0303050203000203" pitchFamily="34" charset="0"/>
              </a:rPr>
              <a:t>AIOps</a:t>
            </a:r>
            <a:br>
              <a:rPr lang="de-CH" sz="4800" dirty="0"/>
            </a:br>
            <a:endParaRPr lang="de-CH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AA7D41-2F98-E243-9E3C-6D86229C4702}"/>
              </a:ext>
            </a:extLst>
          </p:cNvPr>
          <p:cNvSpPr txBox="1"/>
          <p:nvPr/>
        </p:nvSpPr>
        <p:spPr>
          <a:xfrm>
            <a:off x="211254" y="4343940"/>
            <a:ext cx="40805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Niklaus Hirt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</a:b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Partner Technical </a:t>
            </a:r>
            <a:r>
              <a:rPr kumimoji="0" lang="de-CH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Specialist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Cloud/ </a:t>
            </a:r>
            <a:r>
              <a:rPr kumimoji="0" lang="de-CH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DevOps</a:t>
            </a:r>
            <a:r>
              <a:rPr kumimoji="0" lang="de-CH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kumimoji="0" lang="de-CH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rPr>
              <a:t>Architect</a:t>
            </a: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7F1D27-E1BB-104B-9FCC-565A557F52A8}"/>
              </a:ext>
            </a:extLst>
          </p:cNvPr>
          <p:cNvSpPr/>
          <p:nvPr/>
        </p:nvSpPr>
        <p:spPr>
          <a:xfrm>
            <a:off x="103844" y="6437469"/>
            <a:ext cx="3863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SemiBold" panose="020B0503050203000203" pitchFamily="34" charset="0"/>
                <a:ea typeface="+mn-ea"/>
                <a:cs typeface="+mn-cs"/>
              </a:rPr>
              <a:t>IBM Automation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0F4491F-23A9-A842-92BA-0CFC1F65644A}"/>
              </a:ext>
            </a:extLst>
          </p:cNvPr>
          <p:cNvGrpSpPr/>
          <p:nvPr/>
        </p:nvGrpSpPr>
        <p:grpSpPr>
          <a:xfrm rot="1487008">
            <a:off x="5000017" y="2181241"/>
            <a:ext cx="2512125" cy="1980000"/>
            <a:chOff x="2527315" y="-471698"/>
            <a:chExt cx="2512125" cy="198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C3C0EAE-7657-FD45-84CA-0FA10096D7C4}"/>
                </a:ext>
              </a:extLst>
            </p:cNvPr>
            <p:cNvSpPr/>
            <p:nvPr/>
          </p:nvSpPr>
          <p:spPr>
            <a:xfrm rot="1727310">
              <a:off x="2537005" y="501557"/>
              <a:ext cx="1803002" cy="803653"/>
            </a:xfrm>
            <a:prstGeom prst="ellipse">
              <a:avLst/>
            </a:prstGeom>
            <a:solidFill>
              <a:srgbClr val="000000">
                <a:alpha val="29020"/>
              </a:srgbClr>
            </a:solidFill>
            <a:ln w="25400" cap="flat">
              <a:noFill/>
              <a:prstDash val="solid"/>
              <a:round/>
            </a:ln>
            <a:effectLst>
              <a:softEdge rad="92279"/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indent="0" algn="l" defTabSz="6858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CH" sz="13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  <a:uFillTx/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11" name="Picture 2" descr="Christmas Santa Claus Hat PNG Transparent Images | PNG All">
              <a:extLst>
                <a:ext uri="{FF2B5EF4-FFF2-40B4-BE49-F238E27FC236}">
                  <a16:creationId xmlns:a16="http://schemas.microsoft.com/office/drawing/2014/main" id="{8A92F75D-546F-3245-8E89-3CF3E035DF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183"/>
            <a:stretch/>
          </p:blipFill>
          <p:spPr bwMode="auto">
            <a:xfrm rot="1564035">
              <a:off x="2527315" y="-471698"/>
              <a:ext cx="2512125" cy="19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344805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EB8C0316-4D28-3805-0FA5-92236023184A}"/>
              </a:ext>
            </a:extLst>
          </p:cNvPr>
          <p:cNvGrpSpPr/>
          <p:nvPr/>
        </p:nvGrpSpPr>
        <p:grpSpPr>
          <a:xfrm>
            <a:off x="9155595" y="474018"/>
            <a:ext cx="2757552" cy="2218212"/>
            <a:chOff x="9155595" y="474018"/>
            <a:chExt cx="2757552" cy="2218212"/>
          </a:xfrm>
        </p:grpSpPr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442A7A32-8695-5562-A14B-70F5D41FD37E}"/>
                </a:ext>
              </a:extLst>
            </p:cNvPr>
            <p:cNvGrpSpPr/>
            <p:nvPr/>
          </p:nvGrpSpPr>
          <p:grpSpPr>
            <a:xfrm>
              <a:off x="9614737" y="474018"/>
              <a:ext cx="2298410" cy="2218212"/>
              <a:chOff x="9614737" y="474018"/>
              <a:chExt cx="2298410" cy="2218212"/>
            </a:xfrm>
          </p:grpSpPr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9929AAC3-2221-C327-140C-994425E79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648" y="985890"/>
                <a:ext cx="1243499" cy="17063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9" name="Picture 388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FE418070-1D49-82D9-3CB3-611CD4A4B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472"/>
              <a:stretch/>
            </p:blipFill>
            <p:spPr>
              <a:xfrm>
                <a:off x="9614737" y="474018"/>
                <a:ext cx="1686221" cy="1327039"/>
              </a:xfrm>
              <a:prstGeom prst="rect">
                <a:avLst/>
              </a:prstGeom>
            </p:spPr>
          </p:pic>
        </p:grp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3A37718-1A4B-0499-FE83-5D8C5C645ADB}"/>
                </a:ext>
              </a:extLst>
            </p:cNvPr>
            <p:cNvSpPr/>
            <p:nvPr/>
          </p:nvSpPr>
          <p:spPr>
            <a:xfrm>
              <a:off x="9155595" y="1895941"/>
              <a:ext cx="2030286" cy="245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 err="1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ChatOps</a:t>
              </a:r>
              <a:endParaRPr lang="en-GB" sz="1200" kern="0" dirty="0">
                <a:solidFill>
                  <a:srgbClr val="FFFFFF"/>
                </a:solidFill>
                <a:latin typeface="IBM Plex Sans Light" panose="020B0403050203000203" pitchFamily="34" charset="0"/>
                <a:cs typeface="Arial"/>
                <a:sym typeface="Arial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9" name="Right Arrow 398">
            <a:extLst>
              <a:ext uri="{FF2B5EF4-FFF2-40B4-BE49-F238E27FC236}">
                <a16:creationId xmlns:a16="http://schemas.microsoft.com/office/drawing/2014/main" id="{5BED4434-42A1-9968-15EA-6AC7CE666A0C}"/>
              </a:ext>
            </a:extLst>
          </p:cNvPr>
          <p:cNvSpPr/>
          <p:nvPr/>
        </p:nvSpPr>
        <p:spPr>
          <a:xfrm>
            <a:off x="8485180" y="3214939"/>
            <a:ext cx="1016430" cy="376800"/>
          </a:xfrm>
          <a:prstGeom prst="rightArrow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685800" hangingPunct="0">
              <a:defRPr/>
            </a:pPr>
            <a:endParaRPr lang="en-CH" sz="1300" kern="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8B1F820-4453-366E-FE60-37D5FFDBB5A9}"/>
              </a:ext>
            </a:extLst>
          </p:cNvPr>
          <p:cNvGrpSpPr/>
          <p:nvPr/>
        </p:nvGrpSpPr>
        <p:grpSpPr>
          <a:xfrm>
            <a:off x="9582684" y="2871892"/>
            <a:ext cx="2375551" cy="1802928"/>
            <a:chOff x="9582684" y="2871892"/>
            <a:chExt cx="2375551" cy="1802928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E637268-C38F-6AD4-F048-10F8E1E36351}"/>
                </a:ext>
              </a:extLst>
            </p:cNvPr>
            <p:cNvSpPr/>
            <p:nvPr/>
          </p:nvSpPr>
          <p:spPr>
            <a:xfrm>
              <a:off x="9684099" y="4416288"/>
              <a:ext cx="2143061" cy="2585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AI Manager Resolution Hub</a:t>
              </a:r>
            </a:p>
          </p:txBody>
        </p:sp>
        <p:pic>
          <p:nvPicPr>
            <p:cNvPr id="421" name="Picture 42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383C578-2F33-7CDF-B6CC-C413C5D9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684" y="2871892"/>
              <a:ext cx="2375551" cy="1503594"/>
            </a:xfrm>
            <a:prstGeom prst="rect">
              <a:avLst/>
            </a:prstGeom>
          </p:spPr>
        </p:pic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2AC7A9A8-68DA-1523-B4C0-C7148F1337A3}"/>
              </a:ext>
            </a:extLst>
          </p:cNvPr>
          <p:cNvGrpSpPr/>
          <p:nvPr/>
        </p:nvGrpSpPr>
        <p:grpSpPr>
          <a:xfrm>
            <a:off x="1632793" y="3265667"/>
            <a:ext cx="6722354" cy="2540940"/>
            <a:chOff x="1632793" y="3265667"/>
            <a:chExt cx="6722354" cy="2540940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7EF61755-8E8C-050E-26FA-D93C3642599C}"/>
                </a:ext>
              </a:extLst>
            </p:cNvPr>
            <p:cNvGrpSpPr/>
            <p:nvPr/>
          </p:nvGrpSpPr>
          <p:grpSpPr>
            <a:xfrm>
              <a:off x="1632793" y="3556838"/>
              <a:ext cx="6560950" cy="2249769"/>
              <a:chOff x="1632793" y="3556838"/>
              <a:chExt cx="6560950" cy="2249769"/>
            </a:xfrm>
          </p:grpSpPr>
          <p:sp>
            <p:nvSpPr>
              <p:cNvPr id="456" name="Google Shape;866;p80">
                <a:extLst>
                  <a:ext uri="{FF2B5EF4-FFF2-40B4-BE49-F238E27FC236}">
                    <a16:creationId xmlns:a16="http://schemas.microsoft.com/office/drawing/2014/main" id="{E1EBA8FD-2835-BD93-BA11-EB413822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457" name="Picture 456">
                <a:extLst>
                  <a:ext uri="{FF2B5EF4-FFF2-40B4-BE49-F238E27FC236}">
                    <a16:creationId xmlns:a16="http://schemas.microsoft.com/office/drawing/2014/main" id="{B7F33E1E-33D9-B43A-5D26-27613D7C6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 cstate="screen"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458" name="Google Shape;866;p80">
                <a:extLst>
                  <a:ext uri="{FF2B5EF4-FFF2-40B4-BE49-F238E27FC236}">
                    <a16:creationId xmlns:a16="http://schemas.microsoft.com/office/drawing/2014/main" id="{5EE2FDDD-3EB0-9D59-0ADB-BAD0927BC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9" name="Right Arrow 458">
                <a:extLst>
                  <a:ext uri="{FF2B5EF4-FFF2-40B4-BE49-F238E27FC236}">
                    <a16:creationId xmlns:a16="http://schemas.microsoft.com/office/drawing/2014/main" id="{1294FEF7-D3DE-B27C-9037-E87D2853889F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solidFill>
                  <a:srgbClr val="FFFF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460" name="Elbow Connector 459">
                <a:extLst>
                  <a:ext uri="{FF2B5EF4-FFF2-40B4-BE49-F238E27FC236}">
                    <a16:creationId xmlns:a16="http://schemas.microsoft.com/office/drawing/2014/main" id="{2B6B6849-5E1C-F062-837A-E9A2F7C0AF4B}"/>
                  </a:ext>
                </a:extLst>
              </p:cNvPr>
              <p:cNvCxnSpPr>
                <a:cxnSpLocks/>
                <a:stCxn id="458" idx="3"/>
              </p:cNvCxnSpPr>
              <p:nvPr/>
            </p:nvCxnSpPr>
            <p:spPr bwMode="auto">
              <a:xfrm flipV="1">
                <a:off x="6557706" y="3556838"/>
                <a:ext cx="1636037" cy="1706440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461" name="Google Shape;866;p80">
                <a:extLst>
                  <a:ext uri="{FF2B5EF4-FFF2-40B4-BE49-F238E27FC236}">
                    <a16:creationId xmlns:a16="http://schemas.microsoft.com/office/drawing/2014/main" id="{84B9AE6B-2183-2225-D368-99266C0C6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0B362A5E-EA2D-227A-F511-34BB931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063419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7531967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EB8C0316-4D28-3805-0FA5-92236023184A}"/>
              </a:ext>
            </a:extLst>
          </p:cNvPr>
          <p:cNvGrpSpPr/>
          <p:nvPr/>
        </p:nvGrpSpPr>
        <p:grpSpPr>
          <a:xfrm>
            <a:off x="9155595" y="474018"/>
            <a:ext cx="2757552" cy="2218212"/>
            <a:chOff x="9155595" y="474018"/>
            <a:chExt cx="2757552" cy="2218212"/>
          </a:xfrm>
        </p:grpSpPr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442A7A32-8695-5562-A14B-70F5D41FD37E}"/>
                </a:ext>
              </a:extLst>
            </p:cNvPr>
            <p:cNvGrpSpPr/>
            <p:nvPr/>
          </p:nvGrpSpPr>
          <p:grpSpPr>
            <a:xfrm>
              <a:off x="9614737" y="474018"/>
              <a:ext cx="2298410" cy="2218212"/>
              <a:chOff x="9614737" y="474018"/>
              <a:chExt cx="2298410" cy="2218212"/>
            </a:xfrm>
          </p:grpSpPr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9929AAC3-2221-C327-140C-994425E79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648" y="985890"/>
                <a:ext cx="1243499" cy="17063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9" name="Picture 388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FE418070-1D49-82D9-3CB3-611CD4A4B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472"/>
              <a:stretch/>
            </p:blipFill>
            <p:spPr>
              <a:xfrm>
                <a:off x="9614737" y="474018"/>
                <a:ext cx="1686221" cy="1327039"/>
              </a:xfrm>
              <a:prstGeom prst="rect">
                <a:avLst/>
              </a:prstGeom>
            </p:spPr>
          </p:pic>
        </p:grp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3A37718-1A4B-0499-FE83-5D8C5C645ADB}"/>
                </a:ext>
              </a:extLst>
            </p:cNvPr>
            <p:cNvSpPr/>
            <p:nvPr/>
          </p:nvSpPr>
          <p:spPr>
            <a:xfrm>
              <a:off x="9155595" y="1895941"/>
              <a:ext cx="2030286" cy="245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 err="1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ChatOps</a:t>
              </a:r>
              <a:endParaRPr lang="en-GB" sz="1200" kern="0" dirty="0">
                <a:solidFill>
                  <a:srgbClr val="FFFFFF"/>
                </a:solidFill>
                <a:latin typeface="IBM Plex Sans Light" panose="020B0403050203000203" pitchFamily="34" charset="0"/>
                <a:cs typeface="Arial"/>
                <a:sym typeface="Arial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9" name="Right Arrow 398">
            <a:extLst>
              <a:ext uri="{FF2B5EF4-FFF2-40B4-BE49-F238E27FC236}">
                <a16:creationId xmlns:a16="http://schemas.microsoft.com/office/drawing/2014/main" id="{5BED4434-42A1-9968-15EA-6AC7CE666A0C}"/>
              </a:ext>
            </a:extLst>
          </p:cNvPr>
          <p:cNvSpPr/>
          <p:nvPr/>
        </p:nvSpPr>
        <p:spPr>
          <a:xfrm>
            <a:off x="8485180" y="3214939"/>
            <a:ext cx="1016430" cy="376800"/>
          </a:xfrm>
          <a:prstGeom prst="rightArrow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685800" hangingPunct="0">
              <a:defRPr/>
            </a:pPr>
            <a:endParaRPr lang="en-CH" sz="1300" kern="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9235119E-A7CB-4D72-5961-67EA9ABAD8AA}"/>
              </a:ext>
            </a:extLst>
          </p:cNvPr>
          <p:cNvGrpSpPr/>
          <p:nvPr/>
        </p:nvGrpSpPr>
        <p:grpSpPr>
          <a:xfrm>
            <a:off x="9593388" y="4960510"/>
            <a:ext cx="2094557" cy="1465115"/>
            <a:chOff x="9593388" y="4960510"/>
            <a:chExt cx="2094557" cy="1465115"/>
          </a:xfrm>
        </p:grpSpPr>
        <p:pic>
          <p:nvPicPr>
            <p:cNvPr id="414" name="Picture 41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6E82D53-84E4-0C21-83E3-23C50B802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099" y="5146149"/>
              <a:ext cx="2003846" cy="1268325"/>
            </a:xfrm>
            <a:prstGeom prst="rect">
              <a:avLst/>
            </a:prstGeom>
          </p:spPr>
        </p:pic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4EC7F07D-A12B-7E34-D3D7-8EE6F64F2B03}"/>
                </a:ext>
              </a:extLst>
            </p:cNvPr>
            <p:cNvGrpSpPr/>
            <p:nvPr/>
          </p:nvGrpSpPr>
          <p:grpSpPr>
            <a:xfrm>
              <a:off x="9593388" y="4960510"/>
              <a:ext cx="2030286" cy="1465115"/>
              <a:chOff x="9520939" y="4974917"/>
              <a:chExt cx="2086890" cy="1545218"/>
            </a:xfrm>
          </p:grpSpPr>
          <p:pic>
            <p:nvPicPr>
              <p:cNvPr id="417" name="Graphic 416" descr="Checkmark">
                <a:extLst>
                  <a:ext uri="{FF2B5EF4-FFF2-40B4-BE49-F238E27FC236}">
                    <a16:creationId xmlns:a16="http://schemas.microsoft.com/office/drawing/2014/main" id="{FFDF3B20-A729-8000-3174-B97D0F871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891979" y="5804286"/>
                <a:ext cx="715850" cy="715849"/>
              </a:xfrm>
              <a:prstGeom prst="rect">
                <a:avLst/>
              </a:prstGeom>
            </p:spPr>
          </p:pic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4BDF6771-91E2-DFF0-10AB-A139EB958AC2}"/>
                  </a:ext>
                </a:extLst>
              </p:cNvPr>
              <p:cNvSpPr/>
              <p:nvPr/>
            </p:nvSpPr>
            <p:spPr>
              <a:xfrm>
                <a:off x="9520939" y="4974917"/>
                <a:ext cx="2086890" cy="258532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1028626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r>
                  <a:rPr lang="en-GB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  <a:cs typeface="Arial"/>
                    <a:sym typeface="Arial"/>
                  </a:rPr>
                  <a:t>Runbooks</a:t>
                </a:r>
              </a:p>
            </p:txBody>
          </p:sp>
        </p:grpSp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F9099630-41B1-1857-D980-D1592E34F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23996" y="5281645"/>
              <a:ext cx="1097724" cy="315835"/>
            </a:xfrm>
            <a:prstGeom prst="rect">
              <a:avLst/>
            </a:prstGeom>
          </p:spPr>
        </p:pic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58B1F820-4453-366E-FE60-37D5FFDBB5A9}"/>
              </a:ext>
            </a:extLst>
          </p:cNvPr>
          <p:cNvGrpSpPr/>
          <p:nvPr/>
        </p:nvGrpSpPr>
        <p:grpSpPr>
          <a:xfrm>
            <a:off x="9582684" y="2871892"/>
            <a:ext cx="2375551" cy="1802928"/>
            <a:chOff x="9582684" y="2871892"/>
            <a:chExt cx="2375551" cy="1802928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CE637268-C38F-6AD4-F048-10F8E1E36351}"/>
                </a:ext>
              </a:extLst>
            </p:cNvPr>
            <p:cNvSpPr/>
            <p:nvPr/>
          </p:nvSpPr>
          <p:spPr>
            <a:xfrm>
              <a:off x="9684099" y="4416288"/>
              <a:ext cx="2143061" cy="2585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AI Manager Resolution Hub</a:t>
              </a:r>
            </a:p>
          </p:txBody>
        </p:sp>
        <p:pic>
          <p:nvPicPr>
            <p:cNvPr id="421" name="Picture 42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383C578-2F33-7CDF-B6CC-C413C5D9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2684" y="2871892"/>
              <a:ext cx="2375551" cy="1503594"/>
            </a:xfrm>
            <a:prstGeom prst="rect">
              <a:avLst/>
            </a:prstGeom>
          </p:spPr>
        </p:pic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2AC7A9A8-68DA-1523-B4C0-C7148F1337A3}"/>
              </a:ext>
            </a:extLst>
          </p:cNvPr>
          <p:cNvGrpSpPr/>
          <p:nvPr/>
        </p:nvGrpSpPr>
        <p:grpSpPr>
          <a:xfrm>
            <a:off x="1632793" y="3265667"/>
            <a:ext cx="6722354" cy="2540940"/>
            <a:chOff x="1632793" y="3265667"/>
            <a:chExt cx="6722354" cy="2540940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7EF61755-8E8C-050E-26FA-D93C3642599C}"/>
                </a:ext>
              </a:extLst>
            </p:cNvPr>
            <p:cNvGrpSpPr/>
            <p:nvPr/>
          </p:nvGrpSpPr>
          <p:grpSpPr>
            <a:xfrm>
              <a:off x="1632793" y="3556838"/>
              <a:ext cx="6560950" cy="2249769"/>
              <a:chOff x="1632793" y="3556838"/>
              <a:chExt cx="6560950" cy="2249769"/>
            </a:xfrm>
          </p:grpSpPr>
          <p:sp>
            <p:nvSpPr>
              <p:cNvPr id="456" name="Google Shape;866;p80">
                <a:extLst>
                  <a:ext uri="{FF2B5EF4-FFF2-40B4-BE49-F238E27FC236}">
                    <a16:creationId xmlns:a16="http://schemas.microsoft.com/office/drawing/2014/main" id="{E1EBA8FD-2835-BD93-BA11-EB413822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457" name="Picture 456">
                <a:extLst>
                  <a:ext uri="{FF2B5EF4-FFF2-40B4-BE49-F238E27FC236}">
                    <a16:creationId xmlns:a16="http://schemas.microsoft.com/office/drawing/2014/main" id="{B7F33E1E-33D9-B43A-5D26-27613D7C6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 cstate="screen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458" name="Google Shape;866;p80">
                <a:extLst>
                  <a:ext uri="{FF2B5EF4-FFF2-40B4-BE49-F238E27FC236}">
                    <a16:creationId xmlns:a16="http://schemas.microsoft.com/office/drawing/2014/main" id="{5EE2FDDD-3EB0-9D59-0ADB-BAD0927BC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9" name="Right Arrow 458">
                <a:extLst>
                  <a:ext uri="{FF2B5EF4-FFF2-40B4-BE49-F238E27FC236}">
                    <a16:creationId xmlns:a16="http://schemas.microsoft.com/office/drawing/2014/main" id="{1294FEF7-D3DE-B27C-9037-E87D2853889F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solidFill>
                  <a:srgbClr val="FFFF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460" name="Elbow Connector 459">
                <a:extLst>
                  <a:ext uri="{FF2B5EF4-FFF2-40B4-BE49-F238E27FC236}">
                    <a16:creationId xmlns:a16="http://schemas.microsoft.com/office/drawing/2014/main" id="{2B6B6849-5E1C-F062-837A-E9A2F7C0AF4B}"/>
                  </a:ext>
                </a:extLst>
              </p:cNvPr>
              <p:cNvCxnSpPr>
                <a:cxnSpLocks/>
                <a:stCxn id="458" idx="3"/>
              </p:cNvCxnSpPr>
              <p:nvPr/>
            </p:nvCxnSpPr>
            <p:spPr bwMode="auto">
              <a:xfrm flipV="1">
                <a:off x="6557706" y="3556838"/>
                <a:ext cx="1636037" cy="1706440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461" name="Google Shape;866;p80">
                <a:extLst>
                  <a:ext uri="{FF2B5EF4-FFF2-40B4-BE49-F238E27FC236}">
                    <a16:creationId xmlns:a16="http://schemas.microsoft.com/office/drawing/2014/main" id="{84B9AE6B-2183-2225-D368-99266C0C6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0B362A5E-EA2D-227A-F511-34BB931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8063419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490672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1B1DC0-44F5-DE46-9A37-E0317F851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20793"/>
            <a:ext cx="11582400" cy="5964767"/>
          </a:xfrm>
        </p:spPr>
        <p:txBody>
          <a:bodyPr anchor="ctr"/>
          <a:lstStyle/>
          <a:p>
            <a:pPr algn="ctr"/>
            <a:r>
              <a:rPr lang="en-US" dirty="0"/>
              <a:t>Let’s go</a:t>
            </a:r>
            <a:endParaRPr lang="en-US" b="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AC741-F15A-364D-BEAB-0430A4DCA9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  <a:sym typeface="Calibri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  <a:sym typeface="Calibri"/>
            </a:endParaRPr>
          </a:p>
        </p:txBody>
      </p:sp>
      <p:sp>
        <p:nvSpPr>
          <p:cNvPr id="7" name="Rectangle 6">
            <a:hlinkClick r:id="rId2" action="ppaction://hlinkpres?slideindex=5&amp;slidetitle=PowerPoint Presentation"/>
            <a:extLst>
              <a:ext uri="{FF2B5EF4-FFF2-40B4-BE49-F238E27FC236}">
                <a16:creationId xmlns:a16="http://schemas.microsoft.com/office/drawing/2014/main" id="{C7A14DD2-F527-AA4E-9725-48FA31028F30}"/>
              </a:ext>
            </a:extLst>
          </p:cNvPr>
          <p:cNvSpPr/>
          <p:nvPr/>
        </p:nvSpPr>
        <p:spPr>
          <a:xfrm>
            <a:off x="2924869" y="2365513"/>
            <a:ext cx="6309966" cy="198782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244570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04800" y="1864075"/>
            <a:ext cx="2541593" cy="1776248"/>
          </a:xfrm>
        </p:spPr>
        <p:txBody>
          <a:bodyPr/>
          <a:lstStyle/>
          <a:p>
            <a:r>
              <a:rPr lang="en-US" dirty="0"/>
              <a:t>Niklaus Hirt	</a:t>
            </a:r>
          </a:p>
          <a:p>
            <a:r>
              <a:rPr lang="en-US" sz="1400" dirty="0"/>
              <a:t>Partner Technical Specialist</a:t>
            </a:r>
          </a:p>
          <a:p>
            <a:r>
              <a:rPr lang="en-US" sz="1400" dirty="0"/>
              <a:t>Cloud / DevOps Architect</a:t>
            </a:r>
          </a:p>
          <a:p>
            <a:r>
              <a:rPr lang="en-US" dirty="0"/>
              <a:t>—</a:t>
            </a:r>
          </a:p>
          <a:p>
            <a:r>
              <a:rPr lang="en-US" dirty="0" err="1"/>
              <a:t>nikh@ch.ibm.com</a:t>
            </a:r>
            <a:endParaRPr lang="en-US" dirty="0"/>
          </a:p>
          <a:p>
            <a:r>
              <a:rPr lang="en-US" dirty="0"/>
              <a:t>+41 79 948 72 46</a:t>
            </a: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E276D9B0-AD4C-6141-82F9-89AF310C0EF3}"/>
              </a:ext>
            </a:extLst>
          </p:cNvPr>
          <p:cNvSpPr txBox="1">
            <a:spLocks/>
          </p:cNvSpPr>
          <p:nvPr/>
        </p:nvSpPr>
        <p:spPr>
          <a:xfrm>
            <a:off x="9162172" y="6592679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cs typeface="Arial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1916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14651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95729292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96724684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3216928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06813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497469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2AC7A9A8-68DA-1523-B4C0-C7148F1337A3}"/>
              </a:ext>
            </a:extLst>
          </p:cNvPr>
          <p:cNvGrpSpPr/>
          <p:nvPr/>
        </p:nvGrpSpPr>
        <p:grpSpPr>
          <a:xfrm>
            <a:off x="1632793" y="3265667"/>
            <a:ext cx="6722354" cy="2540940"/>
            <a:chOff x="1632793" y="3265667"/>
            <a:chExt cx="6722354" cy="2540940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7EF61755-8E8C-050E-26FA-D93C3642599C}"/>
                </a:ext>
              </a:extLst>
            </p:cNvPr>
            <p:cNvGrpSpPr/>
            <p:nvPr/>
          </p:nvGrpSpPr>
          <p:grpSpPr>
            <a:xfrm>
              <a:off x="1632793" y="3556838"/>
              <a:ext cx="6560950" cy="2249769"/>
              <a:chOff x="1632793" y="3556838"/>
              <a:chExt cx="6560950" cy="2249769"/>
            </a:xfrm>
          </p:grpSpPr>
          <p:sp>
            <p:nvSpPr>
              <p:cNvPr id="456" name="Google Shape;866;p80">
                <a:extLst>
                  <a:ext uri="{FF2B5EF4-FFF2-40B4-BE49-F238E27FC236}">
                    <a16:creationId xmlns:a16="http://schemas.microsoft.com/office/drawing/2014/main" id="{E1EBA8FD-2835-BD93-BA11-EB413822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457" name="Picture 456">
                <a:extLst>
                  <a:ext uri="{FF2B5EF4-FFF2-40B4-BE49-F238E27FC236}">
                    <a16:creationId xmlns:a16="http://schemas.microsoft.com/office/drawing/2014/main" id="{B7F33E1E-33D9-B43A-5D26-27613D7C6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 cstate="screen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458" name="Google Shape;866;p80">
                <a:extLst>
                  <a:ext uri="{FF2B5EF4-FFF2-40B4-BE49-F238E27FC236}">
                    <a16:creationId xmlns:a16="http://schemas.microsoft.com/office/drawing/2014/main" id="{5EE2FDDD-3EB0-9D59-0ADB-BAD0927BC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9" name="Right Arrow 458">
                <a:extLst>
                  <a:ext uri="{FF2B5EF4-FFF2-40B4-BE49-F238E27FC236}">
                    <a16:creationId xmlns:a16="http://schemas.microsoft.com/office/drawing/2014/main" id="{1294FEF7-D3DE-B27C-9037-E87D2853889F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solidFill>
                  <a:srgbClr val="FFFF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460" name="Elbow Connector 459">
                <a:extLst>
                  <a:ext uri="{FF2B5EF4-FFF2-40B4-BE49-F238E27FC236}">
                    <a16:creationId xmlns:a16="http://schemas.microsoft.com/office/drawing/2014/main" id="{2B6B6849-5E1C-F062-837A-E9A2F7C0AF4B}"/>
                  </a:ext>
                </a:extLst>
              </p:cNvPr>
              <p:cNvCxnSpPr>
                <a:cxnSpLocks/>
                <a:stCxn id="458" idx="3"/>
              </p:cNvCxnSpPr>
              <p:nvPr/>
            </p:nvCxnSpPr>
            <p:spPr bwMode="auto">
              <a:xfrm flipV="1">
                <a:off x="6557706" y="3556838"/>
                <a:ext cx="1636037" cy="1706440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461" name="Google Shape;866;p80">
                <a:extLst>
                  <a:ext uri="{FF2B5EF4-FFF2-40B4-BE49-F238E27FC236}">
                    <a16:creationId xmlns:a16="http://schemas.microsoft.com/office/drawing/2014/main" id="{84B9AE6B-2183-2225-D368-99266C0C6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0B362A5E-EA2D-227A-F511-34BB931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063419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4562842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Rectangle 366">
            <a:extLst>
              <a:ext uri="{FF2B5EF4-FFF2-40B4-BE49-F238E27FC236}">
                <a16:creationId xmlns:a16="http://schemas.microsoft.com/office/drawing/2014/main" id="{B126009C-56BC-A425-391F-ED6994A39F61}"/>
              </a:ext>
            </a:extLst>
          </p:cNvPr>
          <p:cNvSpPr/>
          <p:nvPr/>
        </p:nvSpPr>
        <p:spPr>
          <a:xfrm>
            <a:off x="0" y="457200"/>
            <a:ext cx="1088858" cy="998621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B9385353-F51D-4D37-0A08-4E421F8002B8}"/>
              </a:ext>
            </a:extLst>
          </p:cNvPr>
          <p:cNvSpPr/>
          <p:nvPr/>
        </p:nvSpPr>
        <p:spPr>
          <a:xfrm>
            <a:off x="429104" y="367003"/>
            <a:ext cx="11658636" cy="6382139"/>
          </a:xfrm>
          <a:prstGeom prst="rect">
            <a:avLst/>
          </a:prstGeom>
          <a:solidFill>
            <a:srgbClr val="000000"/>
          </a:solidFill>
          <a:ln w="25400" cap="flat">
            <a:noFill/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noAutofit/>
          </a:bodyPr>
          <a:lstStyle/>
          <a:p>
            <a:pPr marL="0" marR="0" lvl="0" indent="0" defTabSz="6858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866;p80">
            <a:extLst>
              <a:ext uri="{FF2B5EF4-FFF2-40B4-BE49-F238E27FC236}">
                <a16:creationId xmlns:a16="http://schemas.microsoft.com/office/drawing/2014/main" id="{20698C01-ACA3-6D76-3D36-70E3D7619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346" y="1417472"/>
            <a:ext cx="5428224" cy="4373812"/>
          </a:xfrm>
          <a:prstGeom prst="rect">
            <a:avLst/>
          </a:prstGeom>
          <a:solidFill>
            <a:srgbClr val="0064FF">
              <a:alpha val="17255"/>
            </a:srgbClr>
          </a:solidFill>
          <a:ln w="3175">
            <a:solidFill>
              <a:srgbClr val="F3F3F3">
                <a:lumMod val="75000"/>
              </a:srgbClr>
            </a:solidFill>
            <a:prstDash val="sysDash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endParaRPr lang="en-US" altLang="en-US" sz="1600" kern="0" dirty="0">
              <a:solidFill>
                <a:srgbClr val="00B0F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2" name="Title 1">
            <a:extLst>
              <a:ext uri="{FF2B5EF4-FFF2-40B4-BE49-F238E27FC236}">
                <a16:creationId xmlns:a16="http://schemas.microsoft.com/office/drawing/2014/main" id="{AFEDC7CA-292F-1C2C-6E05-B5F31AB8BEA1}"/>
              </a:ext>
            </a:extLst>
          </p:cNvPr>
          <p:cNvSpPr txBox="1">
            <a:spLocks/>
          </p:cNvSpPr>
          <p:nvPr/>
        </p:nvSpPr>
        <p:spPr>
          <a:xfrm>
            <a:off x="330695" y="259252"/>
            <a:ext cx="11861307" cy="803070"/>
          </a:xfrm>
          <a:prstGeom prst="rect">
            <a:avLst/>
          </a:prstGeom>
          <a:noFill/>
        </p:spPr>
        <p:txBody>
          <a:bodyPr vert="horz" lIns="228600" tIns="201168" rIns="228600" bIns="228600" rtlCol="0" anchor="t"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i="0">
                <a:solidFill>
                  <a:schemeClr val="bg2"/>
                </a:solidFill>
                <a:latin typeface="+mn-lt"/>
                <a:ea typeface="Arial Regular" charset="0"/>
                <a:cs typeface="Arial Regular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5pPr>
            <a:lvl6pPr marL="483407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6pPr>
            <a:lvl7pPr marL="96681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7pPr>
            <a:lvl8pPr marL="145022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8pPr>
            <a:lvl9pPr marL="1933629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960">
                <a:solidFill>
                  <a:srgbClr val="191919"/>
                </a:solidFill>
                <a:latin typeface="HelvNeue Light for IBM" pitchFamily="34" charset="0"/>
              </a:defRPr>
            </a:lvl9pPr>
          </a:lstStyle>
          <a:p>
            <a:pPr defTabSz="1625478" eaLnBrk="0" hangingPunct="0">
              <a:defRPr/>
            </a:pPr>
            <a:r>
              <a:rPr lang="en-US" sz="3600" b="1" kern="0" dirty="0">
                <a:solidFill>
                  <a:srgbClr val="FFFFFF"/>
                </a:solidFill>
                <a:latin typeface="Arial" panose="020B0604020202020204"/>
              </a:rPr>
              <a:t>IBM CloudPak for Watson AIOps Demo</a:t>
            </a:r>
            <a:endParaRPr lang="en-US" sz="1600" b="1" kern="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4F5BC0EA-D0A7-D560-BE3B-BD962727D60D}"/>
              </a:ext>
            </a:extLst>
          </p:cNvPr>
          <p:cNvSpPr txBox="1"/>
          <p:nvPr/>
        </p:nvSpPr>
        <p:spPr>
          <a:xfrm rot="16200000">
            <a:off x="6252451" y="3446354"/>
            <a:ext cx="567834" cy="28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Events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A326CD66-EF6E-749F-E29C-67CADA5B36D6}"/>
              </a:ext>
            </a:extLst>
          </p:cNvPr>
          <p:cNvSpPr txBox="1"/>
          <p:nvPr/>
        </p:nvSpPr>
        <p:spPr>
          <a:xfrm>
            <a:off x="6183626" y="4173932"/>
            <a:ext cx="900778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Correlation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32F2E6E9-424B-3519-CF97-52C86BDB7A0D}"/>
              </a:ext>
            </a:extLst>
          </p:cNvPr>
          <p:cNvSpPr txBox="1"/>
          <p:nvPr/>
        </p:nvSpPr>
        <p:spPr>
          <a:xfrm>
            <a:off x="4771652" y="1966843"/>
            <a:ext cx="914815" cy="2772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defTabSz="685800" hangingPunct="0">
              <a:defRPr/>
            </a:pPr>
            <a:r>
              <a:rPr lang="en-CH" sz="1300" kern="0" dirty="0">
                <a:solidFill>
                  <a:srgbClr val="0062FF">
                    <a:lumMod val="20000"/>
                    <a:lumOff val="80000"/>
                  </a:srgbClr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rPr>
              <a:t>Log Stream</a:t>
            </a:r>
          </a:p>
        </p:txBody>
      </p:sp>
      <p:sp>
        <p:nvSpPr>
          <p:cNvPr id="376" name="Google Shape;866;p80">
            <a:extLst>
              <a:ext uri="{FF2B5EF4-FFF2-40B4-BE49-F238E27FC236}">
                <a16:creationId xmlns:a16="http://schemas.microsoft.com/office/drawing/2014/main" id="{4C15BFD2-5A4C-2535-9AB7-9482F831E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393" y="1511185"/>
            <a:ext cx="4216270" cy="4192776"/>
          </a:xfrm>
          <a:prstGeom prst="rect">
            <a:avLst/>
          </a:prstGeom>
          <a:solidFill>
            <a:srgbClr val="0064FF"/>
          </a:solidFill>
          <a:ln w="3175">
            <a:noFill/>
            <a:prstDash val="solid"/>
            <a:miter lim="800000"/>
            <a:headEnd/>
            <a:tailEnd/>
          </a:ln>
        </p:spPr>
        <p:txBody>
          <a:bodyPr lIns="0" tIns="72000" rIns="0" bIns="0" anchor="t"/>
          <a:lstStyle>
            <a:lvl1pPr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  <a:sym typeface="IBM Plex Sans" panose="020B0503050203000203" pitchFamily="34" charset="0"/>
              </a:rPr>
              <a:t>AI Manager</a:t>
            </a:r>
            <a:endParaRPr lang="en-US" altLang="en-US" sz="1200" kern="0" dirty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77" name="Slide Number Placeholder 1">
            <a:extLst>
              <a:ext uri="{FF2B5EF4-FFF2-40B4-BE49-F238E27FC236}">
                <a16:creationId xmlns:a16="http://schemas.microsoft.com/office/drawing/2014/main" id="{247AD715-5FC4-720E-6E4A-3BA65F538707}"/>
              </a:ext>
            </a:extLst>
          </p:cNvPr>
          <p:cNvSpPr txBox="1">
            <a:spLocks/>
          </p:cNvSpPr>
          <p:nvPr/>
        </p:nvSpPr>
        <p:spPr>
          <a:xfrm>
            <a:off x="9244352" y="6494408"/>
            <a:ext cx="2668794" cy="173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Arial" charset="0"/>
                <a:sym typeface="Calibri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Arial" charset="0"/>
              <a:sym typeface="Calibri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516A768B-1793-5F27-250B-D73454488627}"/>
              </a:ext>
            </a:extLst>
          </p:cNvPr>
          <p:cNvGrpSpPr/>
          <p:nvPr/>
        </p:nvGrpSpPr>
        <p:grpSpPr>
          <a:xfrm>
            <a:off x="581902" y="1417471"/>
            <a:ext cx="978942" cy="4373811"/>
            <a:chOff x="581902" y="1417471"/>
            <a:chExt cx="978942" cy="4373811"/>
          </a:xfrm>
        </p:grpSpPr>
        <p:sp>
          <p:nvSpPr>
            <p:cNvPr id="379" name="Google Shape;866;p80">
              <a:extLst>
                <a:ext uri="{FF2B5EF4-FFF2-40B4-BE49-F238E27FC236}">
                  <a16:creationId xmlns:a16="http://schemas.microsoft.com/office/drawing/2014/main" id="{933CF903-21E1-3744-9C16-2D48993A6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347" y="1417471"/>
              <a:ext cx="878472" cy="4373811"/>
            </a:xfrm>
            <a:prstGeom prst="rect">
              <a:avLst/>
            </a:prstGeom>
            <a:solidFill>
              <a:srgbClr val="051243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Demo Apps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09745D9B-260A-5DA0-8AFF-A452190E6158}"/>
                </a:ext>
              </a:extLst>
            </p:cNvPr>
            <p:cNvSpPr txBox="1"/>
            <p:nvPr/>
          </p:nvSpPr>
          <p:spPr>
            <a:xfrm>
              <a:off x="602114" y="3036829"/>
              <a:ext cx="958730" cy="277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defTabSz="685800" hangingPunct="0">
                <a:defRPr/>
              </a:pPr>
              <a:r>
                <a:rPr lang="en-CH" sz="1300" kern="0" dirty="0">
                  <a:solidFill>
                    <a:srgbClr val="051243">
                      <a:lumMod val="20000"/>
                      <a:lumOff val="80000"/>
                    </a:srgbClr>
                  </a:solidFill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rPr>
                <a:t>Robotshop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ECB8DFE0-11B8-195A-2C97-EAB8531254E7}"/>
                </a:ext>
              </a:extLst>
            </p:cNvPr>
            <p:cNvGrpSpPr/>
            <p:nvPr/>
          </p:nvGrpSpPr>
          <p:grpSpPr>
            <a:xfrm>
              <a:off x="581902" y="3399190"/>
              <a:ext cx="840652" cy="662329"/>
              <a:chOff x="258214" y="3328233"/>
              <a:chExt cx="864089" cy="698541"/>
            </a:xfrm>
          </p:grpSpPr>
          <p:pic>
            <p:nvPicPr>
              <p:cNvPr id="383" name="Graphic 382" descr="Rubber duck with solid fill">
                <a:extLst>
                  <a:ext uri="{FF2B5EF4-FFF2-40B4-BE49-F238E27FC236}">
                    <a16:creationId xmlns:a16="http://schemas.microsoft.com/office/drawing/2014/main" id="{0DA37608-6F46-2A5A-C4D4-79AC480CC6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flipH="1">
                <a:off x="500062" y="3328233"/>
                <a:ext cx="443469" cy="406156"/>
              </a:xfrm>
              <a:prstGeom prst="rect">
                <a:avLst/>
              </a:prstGeom>
            </p:spPr>
          </p:pic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4735836C-61DB-9F3F-CCEF-FE4A05F9179C}"/>
                  </a:ext>
                </a:extLst>
              </p:cNvPr>
              <p:cNvSpPr txBox="1"/>
              <p:nvPr/>
            </p:nvSpPr>
            <p:spPr>
              <a:xfrm>
                <a:off x="258214" y="3734388"/>
                <a:ext cx="864089" cy="2923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1300" kern="0" dirty="0">
                    <a:solidFill>
                      <a:srgbClr val="051243">
                        <a:lumMod val="20000"/>
                        <a:lumOff val="80000"/>
                      </a:srgbClr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QOTD</a:t>
                </a:r>
              </a:p>
            </p:txBody>
          </p:sp>
        </p:grpSp>
        <p:pic>
          <p:nvPicPr>
            <p:cNvPr id="382" name="Graphic 381" descr="Robot with solid fill">
              <a:extLst>
                <a:ext uri="{FF2B5EF4-FFF2-40B4-BE49-F238E27FC236}">
                  <a16:creationId xmlns:a16="http://schemas.microsoft.com/office/drawing/2014/main" id="{92D95E6A-9939-B238-1D18-D1DB276BD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7757" y="2599936"/>
              <a:ext cx="498220" cy="485562"/>
            </a:xfrm>
            <a:prstGeom prst="rect">
              <a:avLst/>
            </a:prstGeom>
          </p:spPr>
        </p:pic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EB8C0316-4D28-3805-0FA5-92236023184A}"/>
              </a:ext>
            </a:extLst>
          </p:cNvPr>
          <p:cNvGrpSpPr/>
          <p:nvPr/>
        </p:nvGrpSpPr>
        <p:grpSpPr>
          <a:xfrm>
            <a:off x="9155595" y="474018"/>
            <a:ext cx="2757552" cy="2218212"/>
            <a:chOff x="9155595" y="474018"/>
            <a:chExt cx="2757552" cy="2218212"/>
          </a:xfrm>
        </p:grpSpPr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442A7A32-8695-5562-A14B-70F5D41FD37E}"/>
                </a:ext>
              </a:extLst>
            </p:cNvPr>
            <p:cNvGrpSpPr/>
            <p:nvPr/>
          </p:nvGrpSpPr>
          <p:grpSpPr>
            <a:xfrm>
              <a:off x="9614737" y="474018"/>
              <a:ext cx="2298410" cy="2218212"/>
              <a:chOff x="9614737" y="474018"/>
              <a:chExt cx="2298410" cy="2218212"/>
            </a:xfrm>
          </p:grpSpPr>
          <p:pic>
            <p:nvPicPr>
              <p:cNvPr id="388" name="Picture 387">
                <a:extLst>
                  <a:ext uri="{FF2B5EF4-FFF2-40B4-BE49-F238E27FC236}">
                    <a16:creationId xmlns:a16="http://schemas.microsoft.com/office/drawing/2014/main" id="{9929AAC3-2221-C327-140C-994425E79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9648" y="985890"/>
                <a:ext cx="1243499" cy="17063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9" name="Picture 388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FE418070-1D49-82D9-3CB3-611CD4A4B5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8472"/>
              <a:stretch/>
            </p:blipFill>
            <p:spPr>
              <a:xfrm>
                <a:off x="9614737" y="474018"/>
                <a:ext cx="1686221" cy="1327039"/>
              </a:xfrm>
              <a:prstGeom prst="rect">
                <a:avLst/>
              </a:prstGeom>
            </p:spPr>
          </p:pic>
        </p:grp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B3A37718-1A4B-0499-FE83-5D8C5C645ADB}"/>
                </a:ext>
              </a:extLst>
            </p:cNvPr>
            <p:cNvSpPr/>
            <p:nvPr/>
          </p:nvSpPr>
          <p:spPr>
            <a:xfrm>
              <a:off x="9155595" y="1895941"/>
              <a:ext cx="2030286" cy="24513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1028626">
                <a:lnSpc>
                  <a:spcPct val="90000"/>
                </a:lnSpc>
                <a:spcBef>
                  <a:spcPct val="50000"/>
                </a:spcBef>
                <a:defRPr/>
              </a:pPr>
              <a:r>
                <a:rPr lang="en-GB" sz="1200" kern="0" dirty="0" err="1">
                  <a:solidFill>
                    <a:srgbClr val="FFFFFF"/>
                  </a:solidFill>
                  <a:latin typeface="IBM Plex Sans Light" panose="020B0403050203000203" pitchFamily="34" charset="0"/>
                  <a:cs typeface="Arial"/>
                  <a:sym typeface="Arial"/>
                </a:rPr>
                <a:t>ChatOps</a:t>
              </a:r>
              <a:endParaRPr lang="en-GB" sz="1200" kern="0" dirty="0">
                <a:solidFill>
                  <a:srgbClr val="FFFFFF"/>
                </a:solidFill>
                <a:latin typeface="IBM Plex Sans Light" panose="020B0403050203000203" pitchFamily="34" charset="0"/>
                <a:cs typeface="Arial"/>
                <a:sym typeface="Arial"/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E020C01-0F2E-F493-A128-512150F5F524}"/>
              </a:ext>
            </a:extLst>
          </p:cNvPr>
          <p:cNvGrpSpPr/>
          <p:nvPr/>
        </p:nvGrpSpPr>
        <p:grpSpPr>
          <a:xfrm>
            <a:off x="-200989" y="1295400"/>
            <a:ext cx="6758694" cy="1349962"/>
            <a:chOff x="-200989" y="1295400"/>
            <a:chExt cx="6758694" cy="1349962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266E6F77-6A43-F67E-18A0-B395C67CF715}"/>
                </a:ext>
              </a:extLst>
            </p:cNvPr>
            <p:cNvSpPr/>
            <p:nvPr/>
          </p:nvSpPr>
          <p:spPr>
            <a:xfrm>
              <a:off x="-200989" y="1295400"/>
              <a:ext cx="531684" cy="238125"/>
            </a:xfrm>
            <a:prstGeom prst="rect">
              <a:avLst/>
            </a:prstGeom>
            <a:noFill/>
            <a:ln w="25400" cap="flat">
              <a:noFill/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2" name="Right Arrow 391">
              <a:extLst>
                <a:ext uri="{FF2B5EF4-FFF2-40B4-BE49-F238E27FC236}">
                  <a16:creationId xmlns:a16="http://schemas.microsoft.com/office/drawing/2014/main" id="{BFEC14D5-AE3F-9C43-FF1B-614098DEDED0}"/>
                </a:ext>
              </a:extLst>
            </p:cNvPr>
            <p:cNvSpPr/>
            <p:nvPr/>
          </p:nvSpPr>
          <p:spPr>
            <a:xfrm>
              <a:off x="3597089" y="1810155"/>
              <a:ext cx="1337310" cy="376800"/>
            </a:xfrm>
            <a:prstGeom prst="rightArrow">
              <a:avLst/>
            </a:prstGeom>
            <a:solidFill>
              <a:srgbClr val="051243">
                <a:lumMod val="90000"/>
                <a:lumOff val="10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3" name="Google Shape;866;p80">
              <a:extLst>
                <a:ext uri="{FF2B5EF4-FFF2-40B4-BE49-F238E27FC236}">
                  <a16:creationId xmlns:a16="http://schemas.microsoft.com/office/drawing/2014/main" id="{1DAEBF16-63C9-C56B-E446-BAF45EC2F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1425209"/>
              <a:ext cx="1964472" cy="894986"/>
            </a:xfrm>
            <a:prstGeom prst="rect">
              <a:avLst/>
            </a:prstGeom>
            <a:solidFill>
              <a:srgbClr val="051243">
                <a:lumMod val="90000"/>
                <a:lumOff val="1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Logs</a:t>
              </a:r>
            </a:p>
          </p:txBody>
        </p:sp>
        <p:pic>
          <p:nvPicPr>
            <p:cNvPr id="394" name="Picture 2" descr="Streaming log management for real-time observability">
              <a:extLst>
                <a:ext uri="{FF2B5EF4-FFF2-40B4-BE49-F238E27FC236}">
                  <a16:creationId xmlns:a16="http://schemas.microsoft.com/office/drawing/2014/main" id="{CAACA837-1ADA-83A3-CD00-1CC317115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4460" y="2109614"/>
              <a:ext cx="628744" cy="143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" name="Picture 2" descr="Creating a Multi-Node ELK Stack – Burnham Forensics">
              <a:extLst>
                <a:ext uri="{FF2B5EF4-FFF2-40B4-BE49-F238E27FC236}">
                  <a16:creationId xmlns:a16="http://schemas.microsoft.com/office/drawing/2014/main" id="{47039525-D183-02E5-3988-9DC2C212CB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04" y="1699392"/>
              <a:ext cx="932808" cy="319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6" name="Picture 2" descr="Image result for splunk logo png">
              <a:extLst>
                <a:ext uri="{FF2B5EF4-FFF2-40B4-BE49-F238E27FC236}">
                  <a16:creationId xmlns:a16="http://schemas.microsoft.com/office/drawing/2014/main" id="{45BC243A-A6D0-49F1-E8EE-90625E980E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589" y="2063051"/>
              <a:ext cx="612308" cy="159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7" name="Up Arrow 396">
              <a:extLst>
                <a:ext uri="{FF2B5EF4-FFF2-40B4-BE49-F238E27FC236}">
                  <a16:creationId xmlns:a16="http://schemas.microsoft.com/office/drawing/2014/main" id="{96ACB2EC-453A-952E-5DBF-8EC0B7869350}"/>
                </a:ext>
              </a:extLst>
            </p:cNvPr>
            <p:cNvSpPr/>
            <p:nvPr/>
          </p:nvSpPr>
          <p:spPr>
            <a:xfrm rot="10800000">
              <a:off x="5566017" y="2345226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  <p:sp>
          <p:nvSpPr>
            <p:cNvPr id="398" name="Google Shape;866;p80">
              <a:extLst>
                <a:ext uri="{FF2B5EF4-FFF2-40B4-BE49-F238E27FC236}">
                  <a16:creationId xmlns:a16="http://schemas.microsoft.com/office/drawing/2014/main" id="{3E86C0CD-7EE8-AA43-BEA4-7BF22E7CF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1865687"/>
              <a:ext cx="1630992" cy="473505"/>
            </a:xfrm>
            <a:prstGeom prst="rect">
              <a:avLst/>
            </a:prstGeom>
            <a:solidFill>
              <a:srgbClr val="003BC9">
                <a:lumMod val="50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Log Anomaly</a:t>
              </a:r>
            </a:p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Detection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399" name="Right Arrow 398">
            <a:extLst>
              <a:ext uri="{FF2B5EF4-FFF2-40B4-BE49-F238E27FC236}">
                <a16:creationId xmlns:a16="http://schemas.microsoft.com/office/drawing/2014/main" id="{5BED4434-42A1-9968-15EA-6AC7CE666A0C}"/>
              </a:ext>
            </a:extLst>
          </p:cNvPr>
          <p:cNvSpPr/>
          <p:nvPr/>
        </p:nvSpPr>
        <p:spPr>
          <a:xfrm>
            <a:off x="8485180" y="3214939"/>
            <a:ext cx="1016430" cy="376800"/>
          </a:xfrm>
          <a:prstGeom prst="rightArrow">
            <a:avLst/>
          </a:prstGeom>
          <a:solidFill>
            <a:srgbClr val="FFC000"/>
          </a:solidFill>
          <a:ln w="25400" cap="flat">
            <a:solidFill>
              <a:srgbClr val="FFC000"/>
            </a:solidFill>
            <a:prstDash val="solid"/>
            <a:round/>
          </a:ln>
          <a:effectLst/>
          <a:sp3d/>
        </p:spPr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defTabSz="685800" hangingPunct="0">
              <a:defRPr/>
            </a:pPr>
            <a:endParaRPr lang="en-CH" sz="1300" kern="0" dirty="0">
              <a:solidFill>
                <a:srgbClr val="000000"/>
              </a:solidFill>
              <a:latin typeface="IBM Plex Sans Light" panose="020B0403050203000203" pitchFamily="3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0" name="TextBox 399">
            <a:extLst>
              <a:ext uri="{FF2B5EF4-FFF2-40B4-BE49-F238E27FC236}">
                <a16:creationId xmlns:a16="http://schemas.microsoft.com/office/drawing/2014/main" id="{FA7DF299-287C-CCE0-439C-4BCA0DC47957}"/>
              </a:ext>
            </a:extLst>
          </p:cNvPr>
          <p:cNvSpPr txBox="1"/>
          <p:nvPr/>
        </p:nvSpPr>
        <p:spPr>
          <a:xfrm>
            <a:off x="2976876" y="1121722"/>
            <a:ext cx="7050479" cy="350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54" hangingPunct="0">
              <a:buClr>
                <a:srgbClr val="000000"/>
              </a:buClr>
              <a:defRPr/>
            </a:pPr>
            <a:r>
              <a:rPr lang="en-US" altLang="en-US" kern="0" dirty="0" err="1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CloudPak</a:t>
            </a:r>
            <a:r>
              <a:rPr lang="en-US" altLang="en-US" kern="0" dirty="0">
                <a:solidFill>
                  <a:srgbClr val="00B0F0"/>
                </a:solidFill>
                <a:latin typeface="IBM Plex Sans Light" panose="020B0403050203000203" pitchFamily="34" charset="0"/>
                <a:cs typeface="Calibri"/>
                <a:sym typeface="IBM Plex Sans" panose="020B0503050203000203" pitchFamily="34" charset="0"/>
              </a:rPr>
              <a:t> for Watson AIOps</a:t>
            </a:r>
            <a:endParaRPr lang="en-US" altLang="en-US" kern="0" dirty="0">
              <a:solidFill>
                <a:srgbClr val="00B0F0"/>
              </a:solidFill>
              <a:latin typeface="IBM Plex Sans Light" panose="020B0403050203000203" pitchFamily="34" charset="0"/>
              <a:cs typeface="Calibri"/>
              <a:sym typeface="Arial" panose="020B0604020202020204" pitchFamily="34" charset="0"/>
            </a:endParaRPr>
          </a:p>
        </p:txBody>
      </p: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27F94725-3B90-955F-E450-DCED29316F69}"/>
              </a:ext>
            </a:extLst>
          </p:cNvPr>
          <p:cNvGrpSpPr/>
          <p:nvPr/>
        </p:nvGrpSpPr>
        <p:grpSpPr>
          <a:xfrm>
            <a:off x="1632793" y="3125291"/>
            <a:ext cx="4924912" cy="833214"/>
            <a:chOff x="1632793" y="3125291"/>
            <a:chExt cx="4924912" cy="833214"/>
          </a:xfrm>
        </p:grpSpPr>
        <p:sp>
          <p:nvSpPr>
            <p:cNvPr id="402" name="Google Shape;866;p80">
              <a:extLst>
                <a:ext uri="{FF2B5EF4-FFF2-40B4-BE49-F238E27FC236}">
                  <a16:creationId xmlns:a16="http://schemas.microsoft.com/office/drawing/2014/main" id="{48142256-266C-64C8-947D-45D05467D3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793" y="3415056"/>
              <a:ext cx="1964472" cy="543449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rPr>
                <a:t>Metrics</a:t>
              </a:r>
            </a:p>
          </p:txBody>
        </p:sp>
        <p:pic>
          <p:nvPicPr>
            <p:cNvPr id="403" name="Google Shape;191;p38">
              <a:extLst>
                <a:ext uri="{FF2B5EF4-FFF2-40B4-BE49-F238E27FC236}">
                  <a16:creationId xmlns:a16="http://schemas.microsoft.com/office/drawing/2014/main" id="{B9B61D1F-DE2D-D4CB-F389-AE29CC3A8518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89974" y="3704852"/>
              <a:ext cx="894091" cy="1999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866;p80">
              <a:extLst>
                <a:ext uri="{FF2B5EF4-FFF2-40B4-BE49-F238E27FC236}">
                  <a16:creationId xmlns:a16="http://schemas.microsoft.com/office/drawing/2014/main" id="{73EFE1D8-F42E-2986-F0A4-CD5E2730C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3444920"/>
              <a:ext cx="1630992" cy="473505"/>
            </a:xfrm>
            <a:prstGeom prst="rect">
              <a:avLst/>
            </a:prstGeom>
            <a:solidFill>
              <a:srgbClr val="003BC9">
                <a:lumMod val="75000"/>
              </a:srgbClr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72000" rIns="0" bIns="0" anchor="t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marL="0" marR="0" lvl="0" indent="0" algn="ctr" defTabSz="914354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IBM Plex Sans" panose="020B0503050203000203" pitchFamily="34" charset="0"/>
                </a:rPr>
                <a:t>Metric Anomaly Prediction</a:t>
              </a:r>
              <a:endParaRPr kumimoji="0" lang="en-US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 Light" panose="020B0403050203000203" pitchFamily="34" charset="0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405" name="Right Arrow 404">
              <a:extLst>
                <a:ext uri="{FF2B5EF4-FFF2-40B4-BE49-F238E27FC236}">
                  <a16:creationId xmlns:a16="http://schemas.microsoft.com/office/drawing/2014/main" id="{875EC0C2-408C-957E-D867-061480777842}"/>
                </a:ext>
              </a:extLst>
            </p:cNvPr>
            <p:cNvSpPr/>
            <p:nvPr/>
          </p:nvSpPr>
          <p:spPr>
            <a:xfrm>
              <a:off x="3597089" y="3478289"/>
              <a:ext cx="1337310" cy="376800"/>
            </a:xfrm>
            <a:prstGeom prst="rightArrow">
              <a:avLst/>
            </a:prstGeom>
            <a:solidFill>
              <a:srgbClr val="003BC9">
                <a:lumMod val="75000"/>
              </a:srgbClr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06" name="Up Arrow 405">
              <a:extLst>
                <a:ext uri="{FF2B5EF4-FFF2-40B4-BE49-F238E27FC236}">
                  <a16:creationId xmlns:a16="http://schemas.microsoft.com/office/drawing/2014/main" id="{291FB3DD-E2E6-92A8-F113-90356C67E0D1}"/>
                </a:ext>
              </a:extLst>
            </p:cNvPr>
            <p:cNvSpPr/>
            <p:nvPr/>
          </p:nvSpPr>
          <p:spPr>
            <a:xfrm>
              <a:off x="5554047" y="3125291"/>
              <a:ext cx="369352" cy="300136"/>
            </a:xfrm>
            <a:prstGeom prst="upArrow">
              <a:avLst/>
            </a:prstGeom>
            <a:solidFill>
              <a:srgbClr val="FFC000"/>
            </a:solidFill>
            <a:ln w="25400" cap="flat">
              <a:solidFill>
                <a:srgbClr val="FFC0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noAutofit/>
            </a:bodyPr>
            <a:lstStyle/>
            <a:p>
              <a:pPr marL="0" marR="0" lvl="0" indent="0" defTabSz="6858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H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403050203000203" pitchFamily="34" charset="0"/>
                <a:cs typeface="Calibri"/>
                <a:sym typeface="IBM Plex Sans"/>
              </a:endParaRPr>
            </a:p>
          </p:txBody>
        </p: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703041-FC8D-6F8B-D435-0D27F1CF8868}"/>
              </a:ext>
            </a:extLst>
          </p:cNvPr>
          <p:cNvGrpSpPr/>
          <p:nvPr/>
        </p:nvGrpSpPr>
        <p:grpSpPr>
          <a:xfrm>
            <a:off x="6565391" y="2874403"/>
            <a:ext cx="1856291" cy="743508"/>
            <a:chOff x="6565391" y="2874403"/>
            <a:chExt cx="1856291" cy="743508"/>
          </a:xfrm>
        </p:grpSpPr>
        <p:grpSp>
          <p:nvGrpSpPr>
            <p:cNvPr id="408" name="Group 407">
              <a:extLst>
                <a:ext uri="{FF2B5EF4-FFF2-40B4-BE49-F238E27FC236}">
                  <a16:creationId xmlns:a16="http://schemas.microsoft.com/office/drawing/2014/main" id="{8484C322-E67E-0A8F-AC19-6D5870920BB5}"/>
                </a:ext>
              </a:extLst>
            </p:cNvPr>
            <p:cNvGrpSpPr/>
            <p:nvPr/>
          </p:nvGrpSpPr>
          <p:grpSpPr>
            <a:xfrm>
              <a:off x="6905951" y="3202083"/>
              <a:ext cx="1515731" cy="415828"/>
              <a:chOff x="6905951" y="3202083"/>
              <a:chExt cx="1515731" cy="415828"/>
            </a:xfrm>
          </p:grpSpPr>
          <p:sp>
            <p:nvSpPr>
              <p:cNvPr id="410" name="Rounded Rectangle 409">
                <a:extLst>
                  <a:ext uri="{FF2B5EF4-FFF2-40B4-BE49-F238E27FC236}">
                    <a16:creationId xmlns:a16="http://schemas.microsoft.com/office/drawing/2014/main" id="{8AB60AAC-4727-BA7A-6FA9-E8BD5936C012}"/>
                  </a:ext>
                </a:extLst>
              </p:cNvPr>
              <p:cNvSpPr/>
              <p:nvPr/>
            </p:nvSpPr>
            <p:spPr>
              <a:xfrm>
                <a:off x="6905951" y="3202083"/>
                <a:ext cx="1515731" cy="415828"/>
              </a:xfrm>
              <a:prstGeom prst="roundRect">
                <a:avLst/>
              </a:prstGeom>
              <a:solidFill>
                <a:srgbClr val="051243">
                  <a:lumMod val="90000"/>
                  <a:lumOff val="10000"/>
                </a:srgbClr>
              </a:solidFill>
              <a:ln w="12700" cap="flat">
                <a:solidFill>
                  <a:srgbClr val="FFC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ctr">
                <a:noAutofit/>
              </a:bodyPr>
              <a:lstStyle/>
              <a:p>
                <a:pPr defTabSz="685800" hangingPunct="0">
                  <a:defRPr/>
                </a:pPr>
                <a:r>
                  <a:rPr lang="en-CH" sz="1300" kern="0" dirty="0">
                    <a:solidFill>
                      <a:srgbClr val="FFC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 </a:t>
                </a:r>
                <a:r>
                  <a:rPr lang="en-CH" sz="1300" kern="0" dirty="0">
                    <a:solidFill>
                      <a:srgbClr val="FFC000"/>
                    </a:solidFill>
                    <a:ea typeface="IBM Plex Sans"/>
                    <a:cs typeface="IBM Plex Sans"/>
                    <a:sym typeface="IBM Plex Sans"/>
                  </a:rPr>
                  <a:t>STORY</a:t>
                </a:r>
              </a:p>
            </p:txBody>
          </p:sp>
          <p:sp>
            <p:nvSpPr>
              <p:cNvPr id="411" name="Rounded Rectangle 410">
                <a:extLst>
                  <a:ext uri="{FF2B5EF4-FFF2-40B4-BE49-F238E27FC236}">
                    <a16:creationId xmlns:a16="http://schemas.microsoft.com/office/drawing/2014/main" id="{18526E5B-F7E1-1D79-1135-0F878DFFFE99}"/>
                  </a:ext>
                </a:extLst>
              </p:cNvPr>
              <p:cNvSpPr/>
              <p:nvPr/>
            </p:nvSpPr>
            <p:spPr>
              <a:xfrm>
                <a:off x="7552781" y="3252982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C00000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  <p:sp>
            <p:nvSpPr>
              <p:cNvPr id="412" name="Rounded Rectangle 411">
                <a:extLst>
                  <a:ext uri="{FF2B5EF4-FFF2-40B4-BE49-F238E27FC236}">
                    <a16:creationId xmlns:a16="http://schemas.microsoft.com/office/drawing/2014/main" id="{0116E492-0250-3079-EC51-B8B16DD856BB}"/>
                  </a:ext>
                </a:extLst>
              </p:cNvPr>
              <p:cNvSpPr/>
              <p:nvPr/>
            </p:nvSpPr>
            <p:spPr>
              <a:xfrm>
                <a:off x="7549675" y="3427690"/>
                <a:ext cx="161094" cy="129147"/>
              </a:xfrm>
              <a:prstGeom prst="roundRect">
                <a:avLst/>
              </a:prstGeom>
              <a:solidFill>
                <a:srgbClr val="FFC000"/>
              </a:solidFill>
              <a:ln w="25400" cap="flat">
                <a:solidFill>
                  <a:srgbClr val="FF00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ctr" defTabSz="685800" hangingPunct="0">
                  <a:defRPr/>
                </a:pPr>
                <a:r>
                  <a:rPr lang="en-CH" sz="800" kern="0" dirty="0">
                    <a:solidFill>
                      <a:srgbClr val="0B7D3C"/>
                    </a:solidFill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rPr>
                  <a:t>E</a:t>
                </a:r>
              </a:p>
            </p:txBody>
          </p:sp>
        </p:grpSp>
        <p:cxnSp>
          <p:nvCxnSpPr>
            <p:cNvPr id="409" name="Elbow Connector 408">
              <a:extLst>
                <a:ext uri="{FF2B5EF4-FFF2-40B4-BE49-F238E27FC236}">
                  <a16:creationId xmlns:a16="http://schemas.microsoft.com/office/drawing/2014/main" id="{B15AF58A-EC58-C831-ACA1-81754459686D}"/>
                </a:ext>
              </a:extLst>
            </p:cNvPr>
            <p:cNvCxnSpPr>
              <a:endCxn id="410" idx="0"/>
            </p:cNvCxnSpPr>
            <p:nvPr/>
          </p:nvCxnSpPr>
          <p:spPr bwMode="auto">
            <a:xfrm>
              <a:off x="6565391" y="2874403"/>
              <a:ext cx="1098425" cy="327680"/>
            </a:xfrm>
            <a:prstGeom prst="bentConnector2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0AE9EA3-34E6-A3D4-3303-70D4D34F6C61}"/>
              </a:ext>
            </a:extLst>
          </p:cNvPr>
          <p:cNvGrpSpPr/>
          <p:nvPr/>
        </p:nvGrpSpPr>
        <p:grpSpPr>
          <a:xfrm>
            <a:off x="1632793" y="2410713"/>
            <a:ext cx="4924912" cy="967303"/>
            <a:chOff x="1632793" y="2410713"/>
            <a:chExt cx="4924912" cy="967303"/>
          </a:xfrm>
        </p:grpSpPr>
        <p:sp>
          <p:nvSpPr>
            <p:cNvPr id="423" name="Google Shape;866;p80">
              <a:extLst>
                <a:ext uri="{FF2B5EF4-FFF2-40B4-BE49-F238E27FC236}">
                  <a16:creationId xmlns:a16="http://schemas.microsoft.com/office/drawing/2014/main" id="{69F4BA9A-807E-221D-1086-9498A0CA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6713" y="2645363"/>
              <a:ext cx="1630992" cy="473505"/>
            </a:xfrm>
            <a:prstGeom prst="rect">
              <a:avLst/>
            </a:prstGeom>
            <a:solidFill>
              <a:srgbClr val="000E5E"/>
            </a:solidFill>
            <a:ln w="3175">
              <a:noFill/>
              <a:prstDash val="solid"/>
              <a:miter lim="800000"/>
              <a:headEnd/>
              <a:tailEnd/>
            </a:ln>
          </p:spPr>
          <p:txBody>
            <a:bodyPr lIns="0" tIns="36000" rIns="0" bIns="0" anchor="ctr"/>
            <a:lstStyle>
              <a:lvl1pPr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defTabSz="914354" hangingPunct="0">
                <a:buClr>
                  <a:srgbClr val="000000"/>
                </a:buClr>
                <a:defRPr/>
              </a:pPr>
              <a:r>
                <a:rPr lang="en-US" altLang="en-US" sz="1200" kern="0" dirty="0">
                  <a:solidFill>
                    <a:srgbClr val="FFFFFF"/>
                  </a:solidFill>
                  <a:latin typeface="IBM Plex Sans Light" panose="020B0403050203000203" pitchFamily="34" charset="0"/>
                  <a:sym typeface="IBM Plex Sans" panose="020B0503050203000203" pitchFamily="34" charset="0"/>
                </a:rPr>
                <a:t>Event Grouping</a:t>
              </a:r>
              <a:endParaRPr lang="en-US" altLang="en-US" sz="1200" kern="0" dirty="0">
                <a:solidFill>
                  <a:srgbClr val="FFFFFF"/>
                </a:solidFill>
                <a:latin typeface="IBM Plex Sans Light" panose="020B0403050203000203" pitchFamily="34" charset="0"/>
              </a:endParaRPr>
            </a:p>
          </p:txBody>
        </p:sp>
        <p:grpSp>
          <p:nvGrpSpPr>
            <p:cNvPr id="424" name="Group 423">
              <a:extLst>
                <a:ext uri="{FF2B5EF4-FFF2-40B4-BE49-F238E27FC236}">
                  <a16:creationId xmlns:a16="http://schemas.microsoft.com/office/drawing/2014/main" id="{1ACCE4DD-7E6C-FD3F-DB12-5FF33E7F249B}"/>
                </a:ext>
              </a:extLst>
            </p:cNvPr>
            <p:cNvGrpSpPr/>
            <p:nvPr/>
          </p:nvGrpSpPr>
          <p:grpSpPr>
            <a:xfrm>
              <a:off x="1632793" y="2410713"/>
              <a:ext cx="1964472" cy="894987"/>
              <a:chOff x="1338403" y="2285713"/>
              <a:chExt cx="2019241" cy="943919"/>
            </a:xfrm>
          </p:grpSpPr>
          <p:sp>
            <p:nvSpPr>
              <p:cNvPr id="430" name="Google Shape;866;p80">
                <a:extLst>
                  <a:ext uri="{FF2B5EF4-FFF2-40B4-BE49-F238E27FC236}">
                    <a16:creationId xmlns:a16="http://schemas.microsoft.com/office/drawing/2014/main" id="{A432BC4A-83FB-A599-B73B-DF71C25832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403" y="2285713"/>
                <a:ext cx="2019241" cy="943919"/>
              </a:xfrm>
              <a:prstGeom prst="rect">
                <a:avLst/>
              </a:prstGeom>
              <a:solidFill>
                <a:srgbClr val="000E5E"/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algn="ctr" defTabSz="914354" hangingPunct="0">
                  <a:buClr>
                    <a:srgbClr val="000000"/>
                  </a:buClr>
                  <a:defRPr/>
                </a:pPr>
                <a:r>
                  <a:rPr lang="en-US" altLang="en-US" sz="1200" kern="0" dirty="0">
                    <a:solidFill>
                      <a:srgbClr val="FFFFFF"/>
                    </a:solidFill>
                    <a:latin typeface="IBM Plex Sans Light" panose="020B0403050203000203" pitchFamily="34" charset="0"/>
                  </a:rPr>
                  <a:t>Events</a:t>
                </a:r>
              </a:p>
            </p:txBody>
          </p:sp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8FDE600D-A0C7-0F77-AFBF-DDB4A60D4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10193" y="2863974"/>
                <a:ext cx="654337" cy="225037"/>
              </a:xfrm>
              <a:prstGeom prst="rect">
                <a:avLst/>
              </a:prstGeom>
            </p:spPr>
          </p:pic>
          <p:pic>
            <p:nvPicPr>
              <p:cNvPr id="432" name="Picture 431">
                <a:extLst>
                  <a:ext uri="{FF2B5EF4-FFF2-40B4-BE49-F238E27FC236}">
                    <a16:creationId xmlns:a16="http://schemas.microsoft.com/office/drawing/2014/main" id="{51307626-375E-EBEE-3976-EE049797C1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biLevel thresh="25000"/>
              </a:blip>
              <a:stretch>
                <a:fillRect/>
              </a:stretch>
            </p:blipFill>
            <p:spPr>
              <a:xfrm>
                <a:off x="2063213" y="2763148"/>
                <a:ext cx="614811" cy="143540"/>
              </a:xfrm>
              <a:prstGeom prst="rect">
                <a:avLst/>
              </a:prstGeom>
            </p:spPr>
          </p:pic>
          <p:pic>
            <p:nvPicPr>
              <p:cNvPr id="433" name="Google Shape;191;p38">
                <a:extLst>
                  <a:ext uri="{FF2B5EF4-FFF2-40B4-BE49-F238E27FC236}">
                    <a16:creationId xmlns:a16="http://schemas.microsoft.com/office/drawing/2014/main" id="{3C930FD7-8503-A7FC-2FC4-FE804312ADB8}"/>
                  </a:ext>
                </a:extLst>
              </p:cNvPr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452950" y="2569245"/>
                <a:ext cx="919018" cy="21083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5" name="Picture 2" descr="Comment prendre un peu de Python pour faire un Exporter Prometheus - Blog  de dada">
              <a:extLst>
                <a:ext uri="{FF2B5EF4-FFF2-40B4-BE49-F238E27FC236}">
                  <a16:creationId xmlns:a16="http://schemas.microsoft.com/office/drawing/2014/main" id="{812B0FA7-416B-2B6F-B08D-0269C967C3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9315" y="2951481"/>
              <a:ext cx="1011933" cy="426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6" name="Right Arrow 425">
              <a:extLst>
                <a:ext uri="{FF2B5EF4-FFF2-40B4-BE49-F238E27FC236}">
                  <a16:creationId xmlns:a16="http://schemas.microsoft.com/office/drawing/2014/main" id="{62B321CD-E891-62E5-4789-68F9BF3EEEF6}"/>
                </a:ext>
              </a:extLst>
            </p:cNvPr>
            <p:cNvSpPr/>
            <p:nvPr/>
          </p:nvSpPr>
          <p:spPr>
            <a:xfrm>
              <a:off x="3597089" y="2686003"/>
              <a:ext cx="1337310" cy="376800"/>
            </a:xfrm>
            <a:prstGeom prst="rightArrow">
              <a:avLst/>
            </a:prstGeom>
            <a:solidFill>
              <a:srgbClr val="000E5E"/>
            </a:solidFill>
            <a:ln w="9525" cap="flat">
              <a:solidFill>
                <a:srgbClr val="FFFF00"/>
              </a:solidFill>
              <a:prstDash val="solid"/>
              <a:round/>
            </a:ln>
            <a:effectLst/>
            <a:sp3d/>
          </p:spPr>
          <p:txBody>
            <a:bodyPr rot="0" spcFirstLastPara="1" vertOverflow="overflow" horzOverflow="overflow" vert="horz" wrap="square" lIns="0" tIns="0" rIns="0" bIns="0" numCol="1" spcCol="38100" rtlCol="0" anchor="t">
              <a:spAutoFit/>
            </a:bodyPr>
            <a:lstStyle/>
            <a:p>
              <a:pPr defTabSz="685800" hangingPunct="0">
                <a:defRPr/>
              </a:pPr>
              <a:endParaRPr lang="en-CH" sz="1300" kern="0" dirty="0">
                <a:solidFill>
                  <a:srgbClr val="000000"/>
                </a:solidFill>
                <a:latin typeface="IBM Plex Sans Light" panose="020B0403050203000203" pitchFamily="34" charset="0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427" name="Picture 426">
              <a:extLst>
                <a:ext uri="{FF2B5EF4-FFF2-40B4-BE49-F238E27FC236}">
                  <a16:creationId xmlns:a16="http://schemas.microsoft.com/office/drawing/2014/main" id="{B40AB388-8322-EF54-1E4E-665253AC3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746000" y="2546074"/>
              <a:ext cx="631352" cy="373947"/>
            </a:xfrm>
            <a:prstGeom prst="rect">
              <a:avLst/>
            </a:prstGeom>
          </p:spPr>
        </p:pic>
        <p:pic>
          <p:nvPicPr>
            <p:cNvPr id="428" name="Picture 427">
              <a:extLst>
                <a:ext uri="{FF2B5EF4-FFF2-40B4-BE49-F238E27FC236}">
                  <a16:creationId xmlns:a16="http://schemas.microsoft.com/office/drawing/2014/main" id="{25AB8BBD-6FEB-02B2-D7C9-8BB185923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63710" y="2926031"/>
              <a:ext cx="633379" cy="213479"/>
            </a:xfrm>
            <a:prstGeom prst="rect">
              <a:avLst/>
            </a:prstGeom>
          </p:spPr>
        </p:pic>
        <p:pic>
          <p:nvPicPr>
            <p:cNvPr id="429" name="Picture 428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BB5E74E1-7C38-A4D2-0F12-6269C7C04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231189" y="2481685"/>
              <a:ext cx="309033" cy="159627"/>
            </a:xfrm>
            <a:prstGeom prst="rect">
              <a:avLst/>
            </a:prstGeom>
            <a:effectLst/>
          </p:spPr>
        </p:pic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B7B77D78-AE94-B0DC-7505-7744A547F048}"/>
              </a:ext>
            </a:extLst>
          </p:cNvPr>
          <p:cNvGrpSpPr/>
          <p:nvPr/>
        </p:nvGrpSpPr>
        <p:grpSpPr>
          <a:xfrm>
            <a:off x="1632793" y="3266536"/>
            <a:ext cx="6397192" cy="1773847"/>
            <a:chOff x="1632793" y="3266536"/>
            <a:chExt cx="6397192" cy="1773847"/>
          </a:xfrm>
        </p:grpSpPr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F17F16B1-4DEA-D7BB-DEA6-B661F755E05F}"/>
                </a:ext>
              </a:extLst>
            </p:cNvPr>
            <p:cNvGrpSpPr/>
            <p:nvPr/>
          </p:nvGrpSpPr>
          <p:grpSpPr>
            <a:xfrm>
              <a:off x="1632793" y="3540384"/>
              <a:ext cx="6266456" cy="1499999"/>
              <a:chOff x="1632793" y="3540384"/>
              <a:chExt cx="6266456" cy="1499999"/>
            </a:xfrm>
          </p:grpSpPr>
          <p:grpSp>
            <p:nvGrpSpPr>
              <p:cNvPr id="437" name="Group 436">
                <a:extLst>
                  <a:ext uri="{FF2B5EF4-FFF2-40B4-BE49-F238E27FC236}">
                    <a16:creationId xmlns:a16="http://schemas.microsoft.com/office/drawing/2014/main" id="{A78D325D-0B15-9A24-3F3C-F98C3247179B}"/>
                  </a:ext>
                </a:extLst>
              </p:cNvPr>
              <p:cNvGrpSpPr/>
              <p:nvPr/>
            </p:nvGrpSpPr>
            <p:grpSpPr>
              <a:xfrm>
                <a:off x="1632793" y="3540384"/>
                <a:ext cx="6266456" cy="1499999"/>
                <a:chOff x="1632793" y="3540384"/>
                <a:chExt cx="6266456" cy="1499999"/>
              </a:xfrm>
            </p:grpSpPr>
            <p:sp>
              <p:nvSpPr>
                <p:cNvPr id="439" name="Google Shape;866;p80">
                  <a:extLst>
                    <a:ext uri="{FF2B5EF4-FFF2-40B4-BE49-F238E27FC236}">
                      <a16:creationId xmlns:a16="http://schemas.microsoft.com/office/drawing/2014/main" id="{DE8E223A-745A-E0C1-2443-39DF76898A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32793" y="4070368"/>
                  <a:ext cx="1964472" cy="936462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51243">
                          <a:lumMod val="90000"/>
                          <a:lumOff val="10000"/>
                        </a:srgbClr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Arial" panose="020B0604020202020204" pitchFamily="34" charset="0"/>
                    </a:rPr>
                    <a:t>Topology</a:t>
                  </a:r>
                </a:p>
              </p:txBody>
            </p:sp>
            <p:pic>
              <p:nvPicPr>
                <p:cNvPr id="440" name="Picture 439">
                  <a:extLst>
                    <a:ext uri="{FF2B5EF4-FFF2-40B4-BE49-F238E27FC236}">
                      <a16:creationId xmlns:a16="http://schemas.microsoft.com/office/drawing/2014/main" id="{8AB069E0-ACB8-7A3E-F012-30587F7669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99837" y="4419156"/>
                  <a:ext cx="631352" cy="373947"/>
                </a:xfrm>
                <a:prstGeom prst="rect">
                  <a:avLst/>
                </a:prstGeom>
              </p:spPr>
            </p:pic>
            <p:pic>
              <p:nvPicPr>
                <p:cNvPr id="441" name="Google Shape;191;p38">
                  <a:extLst>
                    <a:ext uri="{FF2B5EF4-FFF2-40B4-BE49-F238E27FC236}">
                      <a16:creationId xmlns:a16="http://schemas.microsoft.com/office/drawing/2014/main" id="{8D2A7949-A111-0C2A-A701-40FBFF311BE4}"/>
                    </a:ext>
                  </a:extLst>
                </p:cNvPr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1748885" y="4327421"/>
                  <a:ext cx="971161" cy="24747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42" name="Google Shape;866;p80">
                  <a:extLst>
                    <a:ext uri="{FF2B5EF4-FFF2-40B4-BE49-F238E27FC236}">
                      <a16:creationId xmlns:a16="http://schemas.microsoft.com/office/drawing/2014/main" id="{FD9D3214-1A0A-157F-B064-790CB8249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713" y="4111439"/>
                  <a:ext cx="1622705" cy="602104"/>
                </a:xfrm>
                <a:prstGeom prst="rect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7200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2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Topology</a:t>
                  </a:r>
                  <a:endPara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43" name="Right Arrow 442">
                  <a:extLst>
                    <a:ext uri="{FF2B5EF4-FFF2-40B4-BE49-F238E27FC236}">
                      <a16:creationId xmlns:a16="http://schemas.microsoft.com/office/drawing/2014/main" id="{C57C6575-71E8-00BD-A18B-D90806EA8013}"/>
                    </a:ext>
                  </a:extLst>
                </p:cNvPr>
                <p:cNvSpPr/>
                <p:nvPr/>
              </p:nvSpPr>
              <p:spPr>
                <a:xfrm>
                  <a:off x="3597089" y="4234520"/>
                  <a:ext cx="1337310" cy="376800"/>
                </a:xfrm>
                <a:prstGeom prst="rightArrow">
                  <a:avLst/>
                </a:prstGeom>
                <a:solidFill>
                  <a:srgbClr val="003BC9">
                    <a:lumMod val="60000"/>
                    <a:lumOff val="40000"/>
                  </a:srgbClr>
                </a:solidFill>
                <a:ln w="9525" cap="flat">
                  <a:solidFill>
                    <a:srgbClr val="FFFF00"/>
                  </a:solidFill>
                  <a:prstDash val="solid"/>
                  <a:round/>
                </a:ln>
                <a:effectLst/>
                <a:sp3d/>
              </p:spPr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lvl="0" indent="0" defTabSz="68580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H" sz="1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ea typeface="IBM Plex Sans"/>
                    <a:cs typeface="IBM Plex Sans"/>
                    <a:sym typeface="IBM Plex Sans"/>
                  </a:endParaRPr>
                </a:p>
              </p:txBody>
            </p:sp>
            <p:cxnSp>
              <p:nvCxnSpPr>
                <p:cNvPr id="444" name="Elbow Connector 443">
                  <a:extLst>
                    <a:ext uri="{FF2B5EF4-FFF2-40B4-BE49-F238E27FC236}">
                      <a16:creationId xmlns:a16="http://schemas.microsoft.com/office/drawing/2014/main" id="{93FFC74B-30D3-1CDF-6E17-8FA24BDBBF9F}"/>
                    </a:ext>
                  </a:extLst>
                </p:cNvPr>
                <p:cNvCxnSpPr>
                  <a:cxnSpLocks/>
                  <a:stCxn id="442" idx="3"/>
                </p:cNvCxnSpPr>
                <p:nvPr/>
              </p:nvCxnSpPr>
              <p:spPr bwMode="auto">
                <a:xfrm flipV="1">
                  <a:off x="6549419" y="3540384"/>
                  <a:ext cx="1349830" cy="872108"/>
                </a:xfrm>
                <a:prstGeom prst="bentConnector2">
                  <a:avLst/>
                </a:prstGeom>
                <a:noFill/>
                <a:ln w="76200" cap="flat" cmpd="sng" algn="ctr">
                  <a:solidFill>
                    <a:srgbClr val="003BC9">
                      <a:lumMod val="7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sp>
              <p:nvSpPr>
                <p:cNvPr id="445" name="Google Shape;866;p80">
                  <a:extLst>
                    <a:ext uri="{FF2B5EF4-FFF2-40B4-BE49-F238E27FC236}">
                      <a16:creationId xmlns:a16="http://schemas.microsoft.com/office/drawing/2014/main" id="{4CBB6E41-B247-5877-FD9D-B9C5CEE6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4887" y="4332447"/>
                  <a:ext cx="730961" cy="179132"/>
                </a:xfrm>
                <a:prstGeom prst="rect">
                  <a:avLst/>
                </a:prstGeom>
                <a:solidFill>
                  <a:srgbClr val="002060">
                    <a:alpha val="62353"/>
                  </a:srgbClr>
                </a:solidFill>
                <a:ln w="3175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lIns="0" tIns="0" rIns="0" bIns="0" anchor="t"/>
                <a:lstStyle>
                  <a:lvl1pPr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rgbClr val="0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  <a:sym typeface="Arial" panose="020B0604020202020204" pitchFamily="34" charset="0"/>
                    </a:defRPr>
                  </a:lvl9pPr>
                </a:lstStyle>
                <a:p>
                  <a:pPr marL="0" marR="0" lvl="0" indent="0" algn="ctr" defTabSz="914354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BM Plex Sans Light" panose="020B0403050203000203" pitchFamily="34" charset="0"/>
                      <a:cs typeface="Arial" panose="020B0604020202020204" pitchFamily="34" charset="0"/>
                      <a:sym typeface="IBM Plex Sans" panose="020B0503050203000203" pitchFamily="34" charset="0"/>
                    </a:rPr>
                    <a:t>Enrichment</a:t>
                  </a:r>
                  <a:endPara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446" name="Picture 445">
                  <a:extLst>
                    <a:ext uri="{FF2B5EF4-FFF2-40B4-BE49-F238E27FC236}">
                      <a16:creationId xmlns:a16="http://schemas.microsoft.com/office/drawing/2014/main" id="{0CD399EC-D73F-12FE-2CBD-1C7DDFC6C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3850" y="4728482"/>
                  <a:ext cx="633379" cy="213479"/>
                </a:xfrm>
                <a:prstGeom prst="rect">
                  <a:avLst/>
                </a:prstGeom>
              </p:spPr>
            </p:pic>
            <p:pic>
              <p:nvPicPr>
                <p:cNvPr id="447" name="Picture 446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49F6FF70-5E6B-2A55-3A78-4E89815BF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51630" y="4669949"/>
                  <a:ext cx="231397" cy="135311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8" name="Picture 447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AD8CB9C-3DA1-8EB8-648D-15EFFBC94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36388" y="4384299"/>
                  <a:ext cx="316573" cy="163522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49" name="Picture 448">
                  <a:extLst>
                    <a:ext uri="{FF2B5EF4-FFF2-40B4-BE49-F238E27FC236}">
                      <a16:creationId xmlns:a16="http://schemas.microsoft.com/office/drawing/2014/main" id="{02CDBC99-A480-D027-B29D-CF130E4787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32961" y="4767199"/>
                  <a:ext cx="747477" cy="273184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450" name="Picture 449">
                  <a:extLst>
                    <a:ext uri="{FF2B5EF4-FFF2-40B4-BE49-F238E27FC236}">
                      <a16:creationId xmlns:a16="http://schemas.microsoft.com/office/drawing/2014/main" id="{59230EF0-E3CA-A1B0-3D91-2BB572BB35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3547" y="4588259"/>
                  <a:ext cx="219926" cy="214338"/>
                </a:xfrm>
                <a:prstGeom prst="rect">
                  <a:avLst/>
                </a:prstGeom>
              </p:spPr>
            </p:pic>
            <p:pic>
              <p:nvPicPr>
                <p:cNvPr id="451" name="Picture 4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EC1E8220-B301-0BBB-D14F-420E29D64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l="24321" t="7635" r="10098" b="7647"/>
                <a:stretch/>
              </p:blipFill>
              <p:spPr>
                <a:xfrm>
                  <a:off x="1840966" y="4772594"/>
                  <a:ext cx="266993" cy="217503"/>
                </a:xfrm>
                <a:prstGeom prst="rect">
                  <a:avLst/>
                </a:prstGeom>
              </p:spPr>
            </p:pic>
            <p:pic>
              <p:nvPicPr>
                <p:cNvPr id="452" name="Picture 451" descr="A picture containing clock&#10;&#10;Description automatically generated">
                  <a:extLst>
                    <a:ext uri="{FF2B5EF4-FFF2-40B4-BE49-F238E27FC236}">
                      <a16:creationId xmlns:a16="http://schemas.microsoft.com/office/drawing/2014/main" id="{19CB625A-A494-97E5-4CE5-B89EDBAA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84854" y="4808809"/>
                  <a:ext cx="504470" cy="142580"/>
                </a:xfrm>
                <a:prstGeom prst="rect">
                  <a:avLst/>
                </a:prstGeom>
                <a:effectLst/>
              </p:spPr>
            </p:pic>
          </p:grpSp>
          <p:pic>
            <p:nvPicPr>
              <p:cNvPr id="438" name="Picture 437">
                <a:extLst>
                  <a:ext uri="{FF2B5EF4-FFF2-40B4-BE49-F238E27FC236}">
                    <a16:creationId xmlns:a16="http://schemas.microsoft.com/office/drawing/2014/main" id="{4B415BF7-0144-380F-37EA-146DBF879D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26596" y="4384895"/>
                <a:ext cx="414652" cy="277229"/>
              </a:xfrm>
              <a:prstGeom prst="rect">
                <a:avLst/>
              </a:prstGeom>
            </p:spPr>
          </p:pic>
        </p:grpSp>
        <p:pic>
          <p:nvPicPr>
            <p:cNvPr id="436" name="Picture 435">
              <a:extLst>
                <a:ext uri="{FF2B5EF4-FFF2-40B4-BE49-F238E27FC236}">
                  <a16:creationId xmlns:a16="http://schemas.microsoft.com/office/drawing/2014/main" id="{6B9D8B54-EAAC-B262-14EA-C2B097015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768512" y="3266536"/>
              <a:ext cx="261473" cy="27384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2AC7A9A8-68DA-1523-B4C0-C7148F1337A3}"/>
              </a:ext>
            </a:extLst>
          </p:cNvPr>
          <p:cNvGrpSpPr/>
          <p:nvPr/>
        </p:nvGrpSpPr>
        <p:grpSpPr>
          <a:xfrm>
            <a:off x="1632793" y="3265667"/>
            <a:ext cx="6722354" cy="2540940"/>
            <a:chOff x="1632793" y="3265667"/>
            <a:chExt cx="6722354" cy="2540940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7EF61755-8E8C-050E-26FA-D93C3642599C}"/>
                </a:ext>
              </a:extLst>
            </p:cNvPr>
            <p:cNvGrpSpPr/>
            <p:nvPr/>
          </p:nvGrpSpPr>
          <p:grpSpPr>
            <a:xfrm>
              <a:off x="1632793" y="3556838"/>
              <a:ext cx="6560950" cy="2249769"/>
              <a:chOff x="1632793" y="3556838"/>
              <a:chExt cx="6560950" cy="2249769"/>
            </a:xfrm>
          </p:grpSpPr>
          <p:sp>
            <p:nvSpPr>
              <p:cNvPr id="456" name="Google Shape;866;p80">
                <a:extLst>
                  <a:ext uri="{FF2B5EF4-FFF2-40B4-BE49-F238E27FC236}">
                    <a16:creationId xmlns:a16="http://schemas.microsoft.com/office/drawing/2014/main" id="{E1EBA8FD-2835-BD93-BA11-EB413822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793" y="5072469"/>
                <a:ext cx="1964472" cy="734138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51243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Arial" panose="020B0604020202020204" pitchFamily="34" charset="0"/>
                  </a:rPr>
                  <a:t>Incidents</a:t>
                </a:r>
              </a:p>
            </p:txBody>
          </p:sp>
          <p:pic>
            <p:nvPicPr>
              <p:cNvPr id="457" name="Picture 456">
                <a:extLst>
                  <a:ext uri="{FF2B5EF4-FFF2-40B4-BE49-F238E27FC236}">
                    <a16:creationId xmlns:a16="http://schemas.microsoft.com/office/drawing/2014/main" id="{B7F33E1E-33D9-B43A-5D26-27613D7C60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6" cstate="screen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9206" b="39183"/>
              <a:stretch/>
            </p:blipFill>
            <p:spPr>
              <a:xfrm>
                <a:off x="1756308" y="5372868"/>
                <a:ext cx="1620648" cy="341338"/>
              </a:xfrm>
              <a:prstGeom prst="rect">
                <a:avLst/>
              </a:prstGeom>
            </p:spPr>
          </p:pic>
          <p:sp>
            <p:nvSpPr>
              <p:cNvPr id="458" name="Google Shape;866;p80">
                <a:extLst>
                  <a:ext uri="{FF2B5EF4-FFF2-40B4-BE49-F238E27FC236}">
                    <a16:creationId xmlns:a16="http://schemas.microsoft.com/office/drawing/2014/main" id="{5EE2FDDD-3EB0-9D59-0ADB-BAD0927BCE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6713" y="5026525"/>
                <a:ext cx="1630992" cy="473505"/>
              </a:xfrm>
              <a:prstGeom prst="rect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7200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Similar Incidents</a:t>
                </a:r>
              </a:p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Change Risk</a:t>
                </a:r>
                <a:endParaRPr kumimoji="0" lang="en-US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459" name="Right Arrow 458">
                <a:extLst>
                  <a:ext uri="{FF2B5EF4-FFF2-40B4-BE49-F238E27FC236}">
                    <a16:creationId xmlns:a16="http://schemas.microsoft.com/office/drawing/2014/main" id="{1294FEF7-D3DE-B27C-9037-E87D2853889F}"/>
                  </a:ext>
                </a:extLst>
              </p:cNvPr>
              <p:cNvSpPr/>
              <p:nvPr/>
            </p:nvSpPr>
            <p:spPr>
              <a:xfrm>
                <a:off x="3597089" y="5073990"/>
                <a:ext cx="1358256" cy="376800"/>
              </a:xfrm>
              <a:prstGeom prst="rightArrow">
                <a:avLst/>
              </a:prstGeom>
              <a:solidFill>
                <a:srgbClr val="003BC9">
                  <a:lumMod val="40000"/>
                  <a:lumOff val="60000"/>
                </a:srgbClr>
              </a:solidFill>
              <a:ln w="9525" cap="flat">
                <a:solidFill>
                  <a:srgbClr val="FFFF00"/>
                </a:solidFill>
                <a:prstDash val="solid"/>
                <a:round/>
              </a:ln>
              <a:effectLst/>
              <a:sp3d/>
            </p:spPr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lvl="0" indent="0" defTabSz="68580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H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IBM Plex Sans Light" panose="020B0403050203000203" pitchFamily="34" charset="0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460" name="Elbow Connector 459">
                <a:extLst>
                  <a:ext uri="{FF2B5EF4-FFF2-40B4-BE49-F238E27FC236}">
                    <a16:creationId xmlns:a16="http://schemas.microsoft.com/office/drawing/2014/main" id="{2B6B6849-5E1C-F062-837A-E9A2F7C0AF4B}"/>
                  </a:ext>
                </a:extLst>
              </p:cNvPr>
              <p:cNvCxnSpPr>
                <a:cxnSpLocks/>
                <a:stCxn id="458" idx="3"/>
              </p:cNvCxnSpPr>
              <p:nvPr/>
            </p:nvCxnSpPr>
            <p:spPr bwMode="auto">
              <a:xfrm flipV="1">
                <a:off x="6557706" y="3556838"/>
                <a:ext cx="1636037" cy="1706440"/>
              </a:xfrm>
              <a:prstGeom prst="bentConnector2">
                <a:avLst/>
              </a:prstGeom>
              <a:noFill/>
              <a:ln w="76200" cap="flat" cmpd="sng" algn="ctr">
                <a:solidFill>
                  <a:srgbClr val="003BC9">
                    <a:lumMod val="7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  <p:sp>
            <p:nvSpPr>
              <p:cNvPr id="461" name="Google Shape;866;p80">
                <a:extLst>
                  <a:ext uri="{FF2B5EF4-FFF2-40B4-BE49-F238E27FC236}">
                    <a16:creationId xmlns:a16="http://schemas.microsoft.com/office/drawing/2014/main" id="{84B9AE6B-2183-2225-D368-99266C0C6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4150" y="5188630"/>
                <a:ext cx="730961" cy="179132"/>
              </a:xfrm>
              <a:prstGeom prst="rect">
                <a:avLst/>
              </a:prstGeom>
              <a:solidFill>
                <a:srgbClr val="002060">
                  <a:alpha val="62353"/>
                </a:srgbClr>
              </a:solidFill>
              <a:ln w="3175">
                <a:noFill/>
                <a:prstDash val="solid"/>
                <a:miter lim="800000"/>
                <a:headEnd/>
                <a:tailEnd/>
              </a:ln>
            </p:spPr>
            <p:txBody>
              <a:bodyPr lIns="0" tIns="0" rIns="0" bIns="0" anchor="t"/>
              <a:lstStyle>
                <a:lvl1pPr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marL="0" marR="0" lvl="0" indent="0" algn="ctr" defTabSz="914354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BM Plex Sans Light" panose="020B0403050203000203" pitchFamily="34" charset="0"/>
                    <a:cs typeface="Arial" panose="020B0604020202020204" pitchFamily="34" charset="0"/>
                    <a:sym typeface="IBM Plex Sans" panose="020B0503050203000203" pitchFamily="34" charset="0"/>
                  </a:rPr>
                  <a:t>Enrichment</a:t>
                </a:r>
                <a:endParaRPr kumimoji="0" lang="en-US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 Light" panose="020B0403050203000203" pitchFamily="34" charset="0"/>
                  <a:cs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455" name="Picture 454">
              <a:extLst>
                <a:ext uri="{FF2B5EF4-FFF2-40B4-BE49-F238E27FC236}">
                  <a16:creationId xmlns:a16="http://schemas.microsoft.com/office/drawing/2014/main" id="{0B362A5E-EA2D-227A-F511-34BB931E3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063419" y="3265667"/>
              <a:ext cx="291728" cy="27534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3142428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12_blk_background_2017">
  <a:themeElements>
    <a:clrScheme name="blk_background_2017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hueOff val="520545"/>
            <a:lumOff val="-2098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4_blk_background_2017">
  <a:themeElements>
    <a:clrScheme name="Custom 49">
      <a:dk1>
        <a:srgbClr val="000000"/>
      </a:dk1>
      <a:lt1>
        <a:srgbClr val="000000"/>
      </a:lt1>
      <a:dk2>
        <a:srgbClr val="EAEAEA"/>
      </a:dk2>
      <a:lt2>
        <a:srgbClr val="FFFFFF"/>
      </a:lt2>
      <a:accent1>
        <a:srgbClr val="8F8B8B"/>
      </a:accent1>
      <a:accent2>
        <a:srgbClr val="0F6FFF"/>
      </a:accent2>
      <a:accent3>
        <a:srgbClr val="20D5D2"/>
      </a:accent3>
      <a:accent4>
        <a:srgbClr val="8F8B8B"/>
      </a:accent4>
      <a:accent5>
        <a:srgbClr val="6E177D"/>
      </a:accent5>
      <a:accent6>
        <a:srgbClr val="DB2663"/>
      </a:accent6>
      <a:hlink>
        <a:srgbClr val="0F6F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Cloud_Presentation_2018_V03_Plex" id="{1226378D-4E68-1646-AEAE-702B1A9905A1}" vid="{4C020BF7-4FCB-1F42-8019-A2CCA1C10BB5}"/>
    </a:ext>
  </a:extLst>
</a:theme>
</file>

<file path=ppt/theme/theme3.xml><?xml version="1.0" encoding="utf-8"?>
<a:theme xmlns:a="http://schemas.openxmlformats.org/drawingml/2006/main" name="1_IBM 2019 Master template (black background)">
  <a:themeElements>
    <a:clrScheme name="Custom 3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408BFC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Presentation26" id="{EE0867DC-188A-9245-B886-88B983A9FA65}" vid="{BF3D021A-156B-EB49-AD70-D62C4B346C60}"/>
    </a:ext>
  </a:extLst>
</a:theme>
</file>

<file path=ppt/theme/theme4.xml><?xml version="1.0" encoding="utf-8"?>
<a:theme xmlns:a="http://schemas.openxmlformats.org/drawingml/2006/main" name="1_SEClientPresentation_v3c">
  <a:themeElements>
    <a:clrScheme name="Sales Enablement CP v1">
      <a:dk1>
        <a:srgbClr val="FFFFFF"/>
      </a:dk1>
      <a:lt1>
        <a:srgbClr val="000000"/>
      </a:lt1>
      <a:dk2>
        <a:srgbClr val="051243"/>
      </a:dk2>
      <a:lt2>
        <a:srgbClr val="0062FF"/>
      </a:lt2>
      <a:accent1>
        <a:srgbClr val="F3F3F3"/>
      </a:accent1>
      <a:accent2>
        <a:srgbClr val="000000"/>
      </a:accent2>
      <a:accent3>
        <a:srgbClr val="0062FF"/>
      </a:accent3>
      <a:accent4>
        <a:srgbClr val="8A3FFC"/>
      </a:accent4>
      <a:accent5>
        <a:srgbClr val="007D79"/>
      </a:accent5>
      <a:accent6>
        <a:srgbClr val="F3F3F3"/>
      </a:accent6>
      <a:hlink>
        <a:srgbClr val="97C1FF"/>
      </a:hlink>
      <a:folHlink>
        <a:srgbClr val="DCDCD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SEClientPresentation_v3c" id="{C885867B-789E-2C4A-95BC-3B35424F1906}" vid="{4675F2FC-CAA5-1144-AFD2-452D930088E5}"/>
    </a:ext>
  </a:extLst>
</a:theme>
</file>

<file path=ppt/theme/theme5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2020_V01_Arial" id="{A2B647AA-91AA-E84C-9282-62E98195C9E1}" vid="{BDCD5089-E7A6-4A42-ABCF-1EC7BACDC585}"/>
    </a:ext>
  </a:extLst>
</a:theme>
</file>

<file path=ppt/theme/theme6.xml><?xml version="1.0" encoding="utf-8"?>
<a:theme xmlns:a="http://schemas.openxmlformats.org/drawingml/2006/main" name="10_blk_background_2017">
  <a:themeElements>
    <a:clrScheme name="blk_background_2017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00FF"/>
      </a:hlink>
      <a:folHlink>
        <a:srgbClr val="FF00FF"/>
      </a:folHlink>
    </a:clrScheme>
    <a:fontScheme name="blk_background_2017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blk_background_201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hueOff val="520545"/>
            <a:lumOff val="-2098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IBM Plex Sans"/>
            <a:ea typeface="IBM Plex Sans"/>
            <a:cs typeface="IBM Plex Sans"/>
            <a:sym typeface="IBM Plex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33263</TotalTime>
  <Words>430</Words>
  <Application>Microsoft Macintosh PowerPoint</Application>
  <PresentationFormat>Widescreen</PresentationFormat>
  <Paragraphs>226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.AppleSystemUIFont</vt:lpstr>
      <vt:lpstr>Arial</vt:lpstr>
      <vt:lpstr>Calibri</vt:lpstr>
      <vt:lpstr>Helvetica</vt:lpstr>
      <vt:lpstr>HelvNeue Light for IBM</vt:lpstr>
      <vt:lpstr>IBM Plex Sans</vt:lpstr>
      <vt:lpstr>IBM Plex Sans ExtraLight</vt:lpstr>
      <vt:lpstr>IBM Plex Sans Light</vt:lpstr>
      <vt:lpstr>IBM Plex Sans Regular</vt:lpstr>
      <vt:lpstr>IBM Plex Sans SemiBold</vt:lpstr>
      <vt:lpstr>Wingdings</vt:lpstr>
      <vt:lpstr>12_blk_background_2017</vt:lpstr>
      <vt:lpstr>4_blk_background_2017</vt:lpstr>
      <vt:lpstr>1_IBM 2019 Master template (black background)</vt:lpstr>
      <vt:lpstr>1_SEClientPresentation_v3c</vt:lpstr>
      <vt:lpstr>IBM 2020 Master template (black background)</vt:lpstr>
      <vt:lpstr>10_blk_background_2017</vt:lpstr>
      <vt:lpstr>(Operations)  Nightmare  before Christmas IBM Cloud Pak for Watson AIOps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go</vt:lpstr>
      <vt:lpstr>Thank you</vt:lpstr>
    </vt:vector>
  </TitlesOfParts>
  <Manager/>
  <Company>IBM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Watson AIOps Click Through Demo</dc:title>
  <dc:subject/>
  <dc:creator>Niklaus Hirt</dc:creator>
  <cp:keywords/>
  <dc:description>nikh@ch.ibm.com</dc:description>
  <cp:lastModifiedBy>Niklaus Hirt</cp:lastModifiedBy>
  <cp:revision>938</cp:revision>
  <dcterms:created xsi:type="dcterms:W3CDTF">2020-09-23T12:02:22Z</dcterms:created>
  <dcterms:modified xsi:type="dcterms:W3CDTF">2023-02-08T10:52:01Z</dcterms:modified>
  <cp:category/>
</cp:coreProperties>
</file>